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0C85-BA36-283C-6C4A-164D1BE98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EBE13-20DA-987D-05A4-15BB59DCB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2D333-1B69-680C-7CE5-018AE7AF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F400-17C6-4EE4-A472-3743FD0E2D9C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2F143-53BF-D980-F1DC-9B6DC60CF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EA2D0-64FD-9E32-984B-89D62373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02AF-F1D2-4D5B-8D10-25534A0B5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00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9D74-31FE-A8C0-7D9E-E8433B2A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DC800-5166-3221-6FCC-7494D76A2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D99FC-DEE2-D9D2-EFDB-5B0C7973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F400-17C6-4EE4-A472-3743FD0E2D9C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1BA86-3A4E-35DB-A4E1-3212BBC1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EC7E4-F689-1E49-ED72-D46D3F5B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02AF-F1D2-4D5B-8D10-25534A0B5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72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239273-F68D-1DC3-EB5D-430C0292D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D3529-BBF6-8258-7EFE-01168BBB9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EB371-F64D-A4FA-28D4-D3AAC124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F400-17C6-4EE4-A472-3743FD0E2D9C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FD1E3-591C-8FF5-0301-2520EA18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607D3-1DD0-97E0-03B5-137C39A1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02AF-F1D2-4D5B-8D10-25534A0B5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67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7BFC-9D81-A873-2A27-F784B6FD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0F5F7-3C4E-69F1-9E6C-2134CA73A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AFF63-207A-EA8F-527B-BC2142C16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F400-17C6-4EE4-A472-3743FD0E2D9C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7C0DE-9D57-5E97-86A0-9FAFCC12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34CB6-E7AB-4763-CC0E-D28F964C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02AF-F1D2-4D5B-8D10-25534A0B5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09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7903-9142-E9E2-A461-18D3E125B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81498-029A-8E90-15E4-AE4ACD47B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AE3AD-CD65-94ED-B19F-44DEC47A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F400-17C6-4EE4-A472-3743FD0E2D9C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BF2D8-51F5-EAB8-E330-FC9B21EC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5F495-8408-EA09-65E2-50909DE08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02AF-F1D2-4D5B-8D10-25534A0B5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3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87A7-8809-48D1-8E05-C77B30DA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A91BB-B6A8-0791-0509-5FB02DB0C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7CE24-361E-ECB5-FD32-537F96C0B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C1890-E8EB-1752-7FD7-D96CF577A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F400-17C6-4EE4-A472-3743FD0E2D9C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843F9-F0AC-48D2-5920-629D21EA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CCEEE-2466-DFB6-4C32-39D6413B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02AF-F1D2-4D5B-8D10-25534A0B5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11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5DC8-08F8-6F47-9E6E-87D49383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831FB-78D8-58FD-4EE0-F92185206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C3232-663C-2ACE-31E1-4FA9BE76A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00236-D18C-81EC-E9C0-3FC5291A4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0F4E1-695D-AE6E-FF90-9F7CAE88C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7BFB98-E575-26E9-FFDF-E109E64B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F400-17C6-4EE4-A472-3743FD0E2D9C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FBD739-42E0-C551-B1D1-31BF361D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BDCD8-D781-DE35-1879-E2D4D917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02AF-F1D2-4D5B-8D10-25534A0B5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28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4FF2-1529-DA41-1DBF-783F5904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A5789-1E32-2094-CF55-91F2F53D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F400-17C6-4EE4-A472-3743FD0E2D9C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32FCF-7108-C4F1-07DB-E504491A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62B80-C5C0-8C74-77B2-4B0B49F3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02AF-F1D2-4D5B-8D10-25534A0B5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29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77BD60-C80C-1520-83A1-5BA4E576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F400-17C6-4EE4-A472-3743FD0E2D9C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DCAAAD-0907-44A3-52D7-888A8018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43155-8229-81CE-0EBD-BC0636D4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02AF-F1D2-4D5B-8D10-25534A0B5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65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7BC44-0B8D-589E-71A0-48DF320F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C83D-059D-66C6-40F9-BCF6F2CE7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303BC-C026-5E4D-E982-5778290DA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6ED75-4AAC-525D-50C6-500F6AB8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F400-17C6-4EE4-A472-3743FD0E2D9C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B097D-6FFB-7B27-9E2C-5F7A79B9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D1245-69A1-6FE2-44DA-96EB2474D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02AF-F1D2-4D5B-8D10-25534A0B5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95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ACB95-E903-55AC-082F-ABFF6C5C5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6E2AB-0C57-32FD-B02A-973E5FB07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54314-B752-28EB-5481-F1CC114B6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BF263-F5DF-5702-4E07-901D7827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F400-17C6-4EE4-A472-3743FD0E2D9C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17564-F991-D719-3DD9-3ABA562B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4D498-2620-C64D-D3CA-5DFF07FE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02AF-F1D2-4D5B-8D10-25534A0B5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46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5EC8D-E6BB-4FD9-5993-AD988A8E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DAFC2-3C93-BDBD-5444-8651D6843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0AA2C-8536-609C-AA48-03778028B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8F400-17C6-4EE4-A472-3743FD0E2D9C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DAF3B-28D2-85C8-7308-9CBAC332E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35176-D969-A26D-30D2-ECC3C793E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02AF-F1D2-4D5B-8D10-25534A0B5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49F1-91D3-CFC4-BAC6-DF8AE610E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AA8BA-4ABD-3E33-D73B-E39A52564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F521D-7D1F-273C-D0EF-0734DB9D1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" y="625475"/>
            <a:ext cx="11493500" cy="560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7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7E43D9-F86E-DA57-8F79-5FF215B86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625475"/>
            <a:ext cx="11379200" cy="560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153E40-D7DD-EF0C-6D47-53E08BF1B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628650"/>
            <a:ext cx="113792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8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A96CC9-E969-201D-7FDC-2B5470EF0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657225"/>
            <a:ext cx="113157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9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hasthipoojitha@gmail.com</dc:creator>
  <cp:lastModifiedBy>hasthipoojitha@gmail.com</cp:lastModifiedBy>
  <cp:revision>1</cp:revision>
  <dcterms:created xsi:type="dcterms:W3CDTF">2024-04-12T02:39:52Z</dcterms:created>
  <dcterms:modified xsi:type="dcterms:W3CDTF">2024-04-12T02:40:10Z</dcterms:modified>
</cp:coreProperties>
</file>