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967A-DCF5-4EEC-91E4-82750EF4F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4847-F175-4897-8111-0DC66C70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FBD2-EF66-4E4C-AC2B-98F8E0AB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E91B-2AB0-4BA9-979F-C0BE6184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5D5E-67ED-407F-845C-CA46292F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6339-DD64-499F-B29D-CA6E1423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314E7-1A80-487C-93A9-EBC43998A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3238D-8287-484F-87C4-0D71501D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E0B3-8C0F-49AB-9B6C-76A4C61A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F740-FE08-4188-BBCE-52CE5994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836A7-17B5-46EF-8801-41CF25F0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2F0F7-4CA6-4B34-AD94-9699CB09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938A-C64D-48F5-BAAD-3524ADE2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9744-14EA-4B53-9920-51577E69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86F0-4F67-4611-8CF5-6003DDE7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FAE4-B1AD-43EB-9971-00A5096D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6451-C1C1-42BA-B1DB-44E78D95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0FA7E-DAE2-49BF-86D1-652868E0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C765-AED8-431C-BF48-229B62E2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DDA7-9C64-41F0-821E-9447B9AD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91EB-B4A3-43E5-B614-668E2C56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4953-E756-4658-9FD0-ECDEA9C7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1009-758D-409E-A783-7AB35489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7F9B-37F0-49B6-951E-CE695C3F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92C5-ED3F-4EB2-9803-3B106BD2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0426-C5DB-4A3D-81D5-261CF78E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DCAE-7149-49B1-9C0D-8F06020E8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D6164-1AF3-4A37-AD0E-FE4EC65E0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2C2E-BA51-45A7-896B-E386A9B3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DB36-62DA-45A5-91DD-61DA6D6C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0EBFF-50B1-4CD9-9C10-0D562677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32CD-8F63-45B5-BBD6-CDCB7993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98C56-157D-4C3A-A1B5-A7C41E98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7374-9044-4DBD-9D3D-3F8EF2166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7B6FA-BC3B-4564-A8B8-CF89B71F1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8FC04-4BF4-41B3-9C82-5C35D6AA7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1A177-CDEF-4222-BB67-56B6E6EA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5F735-A38A-4657-9F6A-F9903940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618B2-7889-474C-9FEE-32A0179D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26A6-39BB-4F44-BF32-8DE6786E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01A22-4214-45D2-9BB9-D8CD9930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BDA50-D53D-42FA-A321-9950CEB7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603EF-2680-4D50-BED6-5C1CEA25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E6A4F-E2F5-41D8-BD10-922EF9F7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5B14-554F-4BC5-8E34-D726E2F7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42BF-9565-4FEF-B2F5-655E4346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0555-0F96-4A81-BF01-0B1E006A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50B6-C373-4AA0-839D-28DC352C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7820-92DD-4734-8799-7C01AEAA8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7BC1-C836-4490-994E-802C89C0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51663-4497-4166-BBB8-8D01D510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4663D-EE29-4AC3-B1C1-680D25E8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C26C-A37A-4FFE-922E-9DFFBAE1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A8AB6-30C7-4C00-AC48-0A07E0267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3120D-3B78-4EE5-9D30-5101D1175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25411-18E1-4612-B386-EC7F53EE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2BEFB-93AE-4067-A7E6-E534676E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01444-6269-47BD-BC68-170382E0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80CDF-E48D-488D-9EB0-1FCD4B86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66AE-5B40-486D-B61A-62FFE31F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4535-D586-4D3D-9F9D-FFA4D19CA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0775-B568-46EC-BE05-3BC5FE261F2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D4F1-94C6-45FC-ACED-D992562B8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6251E-CC4C-4073-9050-CE47640E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2844-79C2-49AD-A7D9-3D9AF230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35090-A216-4E3F-8882-56C54E05B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47" y="2194183"/>
            <a:ext cx="4093748" cy="298217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Global Energy consumption over the years</a:t>
            </a: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Renewable vs Non-Renewable</a:t>
            </a:r>
          </a:p>
        </p:txBody>
      </p:sp>
      <p:cxnSp>
        <p:nvCxnSpPr>
          <p:cNvPr id="1036" name="Straight Connector 7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9590C3-6B66-48E1-A8EF-329C6CC5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34432"/>
            <a:ext cx="6553545" cy="499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4D084AF5-96FD-4E3D-B05F-522AAD2F26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3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202"/>
    </mc:Choice>
    <mc:Fallback>
      <p:transition spd="slow" advTm="65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40C8-4948-4C78-A2D7-87D05C20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Total Energy Production split up (1980-2014)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72BCE6-6CB9-410D-A01E-685DB7535A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45" y="1690688"/>
            <a:ext cx="6582110" cy="44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4EDAB95-CD03-4B25-B0EE-6E6D666693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03"/>
    </mc:Choice>
    <mc:Fallback>
      <p:transition spd="slow" advTm="17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4F6F-7782-45F3-B2AA-78D3A8FD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Renewable energy trend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E4C4A5-B82B-406A-B8FA-2E6FE271AD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22" y="1690688"/>
            <a:ext cx="6481956" cy="442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83BEE41-72B2-4AD9-AE27-6C696EE6C0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3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14"/>
    </mc:Choice>
    <mc:Fallback>
      <p:transition spd="slow" advTm="8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01C3-74C1-4E74-B270-99E4DF77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Types of renewable energy production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725563-E322-4736-9F12-F0895389B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49" y="1690688"/>
            <a:ext cx="6314902" cy="445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73DF5130-B0E6-4CC9-9D5B-492A50BBBA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1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88"/>
    </mc:Choice>
    <mc:Fallback>
      <p:transition spd="slow" advTm="15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438A-A814-4959-93A1-385D24EA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Going Further: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84A0-7FFA-4DE5-8F78-786D3E2E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how each country derives energy from different forms</a:t>
            </a:r>
          </a:p>
          <a:p>
            <a:r>
              <a:rPr lang="en-US" dirty="0"/>
              <a:t>Project the energy production rate for the next decade</a:t>
            </a:r>
          </a:p>
          <a:p>
            <a:r>
              <a:rPr lang="en-US" dirty="0"/>
              <a:t>Project the energy demands for the same period</a:t>
            </a:r>
          </a:p>
          <a:p>
            <a:r>
              <a:rPr lang="en-US" dirty="0"/>
              <a:t>Explore the growth potential of the renewable sources to bridge this gap 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FC26E24-4CD9-4597-8A1E-998D45D88E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6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18"/>
    </mc:Choice>
    <mc:Fallback>
      <p:transition spd="slow" advTm="25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</Words>
  <Application>Microsoft Office PowerPoint</Application>
  <PresentationFormat>Widescreen</PresentationFormat>
  <Paragraphs>9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Global Energy consumption over the years   Renewable vs Non-Renewable</vt:lpstr>
      <vt:lpstr>Total Energy Production split up (1980-2014)</vt:lpstr>
      <vt:lpstr>Renewable energy trend</vt:lpstr>
      <vt:lpstr>Types of renewable energy production</vt:lpstr>
      <vt:lpstr>Going Further: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energy consumption over the years - Renewable vs Non-Renewable</dc:title>
  <dc:creator>Poojitha Kale</dc:creator>
  <cp:lastModifiedBy>Poojitha Kale</cp:lastModifiedBy>
  <cp:revision>5</cp:revision>
  <dcterms:created xsi:type="dcterms:W3CDTF">2019-09-19T05:33:49Z</dcterms:created>
  <dcterms:modified xsi:type="dcterms:W3CDTF">2019-09-19T06:15:04Z</dcterms:modified>
</cp:coreProperties>
</file>