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1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9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7647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2628869" y="1230775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oudy Stout" panose="0202090407030B020401" pitchFamily="18" charset="0"/>
                <a:ea typeface="Gelasio" pitchFamily="34" charset="-122"/>
                <a:cs typeface="Gelasio" pitchFamily="34" charset="-120"/>
              </a:rPr>
              <a:t>DELISH DRIVE</a:t>
            </a:r>
            <a:endParaRPr lang="en-US" sz="5249" dirty="0">
              <a:latin typeface="Goudy Stout" panose="0202090407030B020401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087686" y="5458363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
</a:t>
            </a: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2210030123 - K. POOJITHA
2210030070 - DEEKSHITHA
2210030074 - M. NAMITHA
 2210030177 - D. GAYATHRI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1705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App Functionality</a:t>
            </a:r>
            <a:endParaRPr lang="en-US" sz="4374" dirty="0">
              <a:latin typeface="Franklin Gothic Heavy" panose="020B09030201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24182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1555" y="2459950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494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Tracking</a:t>
            </a:r>
            <a:endParaRPr lang="en-US" sz="2187" b="1" dirty="0"/>
          </a:p>
        </p:txBody>
      </p:sp>
      <p:sp>
        <p:nvSpPr>
          <p:cNvPr id="9" name="Text 5"/>
          <p:cNvSpPr/>
          <p:nvPr/>
        </p:nvSpPr>
        <p:spPr>
          <a:xfrm>
            <a:off x="1555313" y="297501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track the status of their orders in real-time, ensuring transparency and reliability.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90005" y="4123253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Customizable Orders</a:t>
            </a:r>
            <a:endParaRPr lang="en-US" sz="2187" b="1" dirty="0"/>
          </a:p>
        </p:txBody>
      </p:sp>
      <p:sp>
        <p:nvSpPr>
          <p:cNvPr id="13" name="Text 9"/>
          <p:cNvSpPr/>
          <p:nvPr/>
        </p:nvSpPr>
        <p:spPr>
          <a:xfrm>
            <a:off x="1555313" y="4638318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Customers can personalize their orders, allowing them to select specific preferences and add notes.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448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91195" y="578655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212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Discounts &amp; Offers</a:t>
            </a:r>
            <a:endParaRPr lang="en-US" sz="2187" b="1" dirty="0"/>
          </a:p>
        </p:txBody>
      </p:sp>
      <p:sp>
        <p:nvSpPr>
          <p:cNvPr id="17" name="Text 13"/>
          <p:cNvSpPr/>
          <p:nvPr/>
        </p:nvSpPr>
        <p:spPr>
          <a:xfrm>
            <a:off x="1555313" y="630162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app provides exclusive discounts and offers to enhance user loyalty and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739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Technologies - MERN </a:t>
            </a:r>
            <a:endParaRPr lang="en-US" sz="4374" dirty="0">
              <a:latin typeface="Franklin Gothic Heavy" panose="020B09030201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023705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MongoDB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2593062"/>
            <a:ext cx="22320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Stores data efficiently, offers flexibility for our application needs.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3859173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819650" y="2023705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Express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4819650" y="2593062"/>
            <a:ext cx="22320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Simplifies server-side logic, facilitates routing for seamless communication.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601307" y="2023705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React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01307" y="2593062"/>
            <a:ext cx="22320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Constructs dynamic user interfaces with reusable components for interactivity.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382964" y="2023705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Node JS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0382964" y="2593062"/>
            <a:ext cx="22320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Executes server-side JavaScript, enabling scalable and efficient backend operations.</a:t>
            </a:r>
            <a:endParaRPr lang="en-US" sz="175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8" y="4664393"/>
            <a:ext cx="4962406" cy="2791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422029" y="673229"/>
            <a:ext cx="9267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User Experience and Interface Design</a:t>
            </a:r>
            <a:endParaRPr lang="en-US" sz="4374" dirty="0">
              <a:latin typeface="Franklin Gothic Heavy" panose="020B09030201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627" y="199995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35485" y="26138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User-Friendly</a:t>
            </a:r>
            <a:endParaRPr lang="en-US" sz="2187" b="1" dirty="0"/>
          </a:p>
        </p:txBody>
      </p:sp>
      <p:sp>
        <p:nvSpPr>
          <p:cNvPr id="7" name="Text 3"/>
          <p:cNvSpPr/>
          <p:nvPr/>
        </p:nvSpPr>
        <p:spPr>
          <a:xfrm>
            <a:off x="1835485" y="3122883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interface is designed to be intuitive, ensuring a seamless and enjoyable user experience.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199995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26099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Modern Aesthetics</a:t>
            </a:r>
            <a:endParaRPr lang="en-US" sz="2187" b="1" dirty="0"/>
          </a:p>
        </p:txBody>
      </p:sp>
      <p:sp>
        <p:nvSpPr>
          <p:cNvPr id="10" name="Text 5"/>
          <p:cNvSpPr/>
          <p:nvPr/>
        </p:nvSpPr>
        <p:spPr>
          <a:xfrm>
            <a:off x="5667196" y="312288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design incorporates modern aesthetics, enhancing the app's visual appeal and usability.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040831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50626" y="26073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</a:t>
            </a: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187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</a:t>
            </a:r>
            <a:endParaRPr lang="en-US" sz="2187" b="1" dirty="0"/>
          </a:p>
        </p:txBody>
      </p:sp>
      <p:sp>
        <p:nvSpPr>
          <p:cNvPr id="13" name="Text 7"/>
          <p:cNvSpPr/>
          <p:nvPr/>
        </p:nvSpPr>
        <p:spPr>
          <a:xfrm>
            <a:off x="9150626" y="307663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Responsive layouts adapt to various devices, providing consistent usability across different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521673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Who is benefitted?</a:t>
            </a:r>
            <a:endParaRPr lang="en-US" sz="5249" dirty="0">
              <a:latin typeface="Franklin Gothic Heavy" panose="020B09030201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010900" y="218232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Customers: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Enjoy the convenience of ordering food from a variety of restaurants at their fingertips, with options for delivery or pickup.</a:t>
            </a: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10900" y="372058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Restaurants: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Expand their customer reach without investing in their own delivery infrastructure, increasing sales and visibility.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010900" y="5142190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Delivery Drivers: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Earn income through flexible work opportunities, delivering food to customers and supporting local businesses.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4956" y="607576"/>
            <a:ext cx="74868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Challenges Faced During Development</a:t>
            </a:r>
            <a:endParaRPr lang="en-US" sz="4350" dirty="0">
              <a:latin typeface="Franklin Gothic Heavy" panose="020B0903020102020204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9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10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Integration</a:t>
            </a:r>
            <a:endParaRPr lang="en-US" sz="2175" b="1" dirty="0"/>
          </a:p>
        </p:txBody>
      </p:sp>
      <p:sp>
        <p:nvSpPr>
          <p:cNvPr id="8" name="Text 3"/>
          <p:cNvSpPr/>
          <p:nvPr/>
        </p:nvSpPr>
        <p:spPr>
          <a:xfrm>
            <a:off x="7751088" y="3018711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Integrating various features while maintaining performance posed a significant challenge.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9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7510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</a:t>
            </a:r>
            <a:endParaRPr lang="en-US" sz="2175" b="1" dirty="0"/>
          </a:p>
        </p:txBody>
      </p:sp>
      <p:sp>
        <p:nvSpPr>
          <p:cNvPr id="11" name="Text 5"/>
          <p:cNvSpPr/>
          <p:nvPr/>
        </p:nvSpPr>
        <p:spPr>
          <a:xfrm>
            <a:off x="7751088" y="4786432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Ensuring robust security measures against potential threats demanded meticulous attention.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9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7510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Scalability</a:t>
            </a:r>
            <a:endParaRPr lang="en-US" sz="2175" b="1" dirty="0"/>
          </a:p>
        </p:txBody>
      </p:sp>
      <p:sp>
        <p:nvSpPr>
          <p:cNvPr id="14" name="Text 7"/>
          <p:cNvSpPr/>
          <p:nvPr/>
        </p:nvSpPr>
        <p:spPr>
          <a:xfrm>
            <a:off x="7751088" y="6554153"/>
            <a:ext cx="60507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Scaling the app's infrastructure to support increased demand required strategic planning.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291018" y="713654"/>
            <a:ext cx="63706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Franklin Gothic Heavy" panose="020B0903020102020204" pitchFamily="34" charset="0"/>
                <a:ea typeface="Gelasio" pitchFamily="34" charset="-122"/>
                <a:cs typeface="Gelasio" pitchFamily="34" charset="-120"/>
              </a:rPr>
              <a:t>Future Plans and Updates</a:t>
            </a:r>
            <a:endParaRPr lang="en-US" sz="4374" dirty="0">
              <a:latin typeface="Franklin Gothic Heavy" panose="020B09030201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121217" y="26163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99633" y="2616306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846332" y="26410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Expansion</a:t>
            </a:r>
            <a:endParaRPr lang="en-US" sz="2187" b="1" dirty="0"/>
          </a:p>
        </p:txBody>
      </p:sp>
      <p:sp>
        <p:nvSpPr>
          <p:cNvPr id="10" name="Text 7"/>
          <p:cNvSpPr/>
          <p:nvPr/>
        </p:nvSpPr>
        <p:spPr>
          <a:xfrm>
            <a:off x="2846332" y="3212187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the app with new features like AR menus and voice-based commands for navigation.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121216" y="44271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68051" y="4468832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846332" y="4427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Partnerships</a:t>
            </a:r>
            <a:endParaRPr lang="en-US" sz="2187" b="1" dirty="0"/>
          </a:p>
        </p:txBody>
      </p:sp>
      <p:sp>
        <p:nvSpPr>
          <p:cNvPr id="15" name="Text 12"/>
          <p:cNvSpPr/>
          <p:nvPr/>
        </p:nvSpPr>
        <p:spPr>
          <a:xfrm>
            <a:off x="2846332" y="5034216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Forge strategic partnerships with local restaurants to expand the app's menu offerings.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</a:t>
            </a:r>
            <a:r>
              <a:rPr lang="en-IN" sz="12000" dirty="0">
                <a:latin typeface="Franklin Gothic Heavy" panose="020B0903020102020204" pitchFamily="34" charset="0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343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Heavy</vt:lpstr>
      <vt:lpstr>Gelasio</vt:lpstr>
      <vt:lpstr>Goudy Stout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Poojitha Reddy</cp:lastModifiedBy>
  <cp:revision>4</cp:revision>
  <dcterms:created xsi:type="dcterms:W3CDTF">2024-02-29T13:38:41Z</dcterms:created>
  <dcterms:modified xsi:type="dcterms:W3CDTF">2024-02-29T15:30:43Z</dcterms:modified>
</cp:coreProperties>
</file>