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8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0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2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6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93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4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3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4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8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1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5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7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069B-659C-2CAF-765D-91AADBC5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761" y="211668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E-Commerce web application using node.js, EJS and docker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F6DC-0038-C95B-3ACB-025259F50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8417" y="5073227"/>
            <a:ext cx="6987645" cy="1388534"/>
          </a:xfrm>
        </p:spPr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IN" dirty="0"/>
              <a:t>Neelima Marepalli</a:t>
            </a:r>
            <a:endParaRPr lang="en-US" dirty="0"/>
          </a:p>
          <a:p>
            <a:r>
              <a:rPr lang="en-IN" dirty="0"/>
              <a:t>Kondapaneni Lakshmi Poojitha</a:t>
            </a:r>
          </a:p>
        </p:txBody>
      </p:sp>
    </p:spTree>
    <p:extLst>
      <p:ext uri="{BB962C8B-B14F-4D97-AF65-F5344CB8AC3E}">
        <p14:creationId xmlns:p14="http://schemas.microsoft.com/office/powerpoint/2010/main" val="352232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49C02-1969-C0CE-4FE6-C7CC49ECC28A}"/>
              </a:ext>
            </a:extLst>
          </p:cNvPr>
          <p:cNvSpPr txBox="1"/>
          <p:nvPr/>
        </p:nvSpPr>
        <p:spPr>
          <a:xfrm>
            <a:off x="3901440" y="254000"/>
            <a:ext cx="606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Overview of the App Architecture</a:t>
            </a:r>
            <a:endParaRPr lang="en-IN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5833F-651E-BD1D-4A49-5D2FD2A60282}"/>
              </a:ext>
            </a:extLst>
          </p:cNvPr>
          <p:cNvSpPr txBox="1"/>
          <p:nvPr/>
        </p:nvSpPr>
        <p:spPr>
          <a:xfrm>
            <a:off x="1910080" y="1330960"/>
            <a:ext cx="98450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provides an overview of the components used to build the web application, including Node.js, EJS, a RESTful API, and Docker.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/>
              <a:t>In this application we have used node.js for building the efficient backend and </a:t>
            </a:r>
            <a:r>
              <a:rPr lang="en-IN" dirty="0"/>
              <a:t>EJS (Embedded JavaScript) to dynamically generate the HTML for the frontend.</a:t>
            </a: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/>
              <a:t>We have used docker that allows us to </a:t>
            </a:r>
            <a:r>
              <a:rPr lang="en-US" dirty="0"/>
              <a:t> package application and dependencies into a portable container that can be easily deployed.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/>
              <a:t>We have created four RESTful API endpoints to access the app's data via HTTP requests.</a:t>
            </a:r>
          </a:p>
          <a:p>
            <a:r>
              <a:rPr lang="en-US" dirty="0"/>
              <a:t>Creating the API endpoints involves creating four RESTful API endpoints (/products, /products/id, /products/id/orders, /products/id/orders/order_id) to access he data from hard code JSON database. These endpoints handle GET requests and return data in JSON format.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/>
              <a:t>Based on the endpoints server returns the data that is displayed on the frontend using EJS-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/products - This api endpoint returns all products in the form of an array of objects from the JSON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/products/id - This api endpoint returns a single product based on the “id” in form of array of object from the JSON database.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370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D984A-C0AF-59B9-3C00-5D8D5EF75AF3}"/>
              </a:ext>
            </a:extLst>
          </p:cNvPr>
          <p:cNvSpPr txBox="1"/>
          <p:nvPr/>
        </p:nvSpPr>
        <p:spPr>
          <a:xfrm>
            <a:off x="1859280" y="497840"/>
            <a:ext cx="10017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/products/id/orders - This api endpoint returns orders of the product based on the “id” in form of array of objects from the JSON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/>
              <a:t>/products/id/orders/order_id - </a:t>
            </a:r>
            <a:r>
              <a:rPr lang="en-IN" dirty="0"/>
              <a:t>This api endpoint returns orders of the product based on the “</a:t>
            </a:r>
            <a:r>
              <a:rPr lang="en-IN" dirty="0" err="1"/>
              <a:t>order_id</a:t>
            </a:r>
            <a:r>
              <a:rPr lang="en-IN" dirty="0"/>
              <a:t>” in form of array of objects from the JSON database.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15EFB-2A57-E699-0868-64A640F784F0}"/>
              </a:ext>
            </a:extLst>
          </p:cNvPr>
          <p:cNvSpPr txBox="1"/>
          <p:nvPr/>
        </p:nvSpPr>
        <p:spPr>
          <a:xfrm>
            <a:off x="2133600" y="2452132"/>
            <a:ext cx="9204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app has following components-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folder contains all static resources like styles.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App.js is the main file that contains web services and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Dockerfile is used to configure the app in docker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Package.json file contains all dependencies that are required to run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Products.json is the JSON database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folder contains EJS templates for frontend.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83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</TotalTime>
  <Words>389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Segoe UI Emoji</vt:lpstr>
      <vt:lpstr>Söhne</vt:lpstr>
      <vt:lpstr>Parallax</vt:lpstr>
      <vt:lpstr>E-Commerce web application using node.js, EJS and docker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 application using node.js, EJS and docker</dc:title>
  <dc:creator>Damini chaudhary</dc:creator>
  <cp:lastModifiedBy>Kondapaneni, Ms. Lakshmi Poojitha</cp:lastModifiedBy>
  <cp:revision>2</cp:revision>
  <dcterms:created xsi:type="dcterms:W3CDTF">2023-05-11T12:00:00Z</dcterms:created>
  <dcterms:modified xsi:type="dcterms:W3CDTF">2023-05-12T00:31:18Z</dcterms:modified>
</cp:coreProperties>
</file>