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4.xml"/>
  <Override ContentType="application/vnd.openxmlformats-officedocument.presentationml.slideLayout+xml" PartName="/ppt/slideLayouts/slideLayout3.xml"/>
  <Override ContentType="application/vnd.openxmlformats-officedocument.presentationml.slideLayout+xml" PartName="/ppt/slideLayouts/slideLayout29.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AppData\Local\Temp\3cc453e2-da7f-4d13-986f-61d249f771cd_archive.zip.1cd\naan%20mudhalvan%20excel%20project.csv"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AppData\Local\Temp\3cc453e2-da7f-4d13-986f-61d249f771cd_archive.zip.1cd\naan%20mudhalvan%20excel%20project.csv"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AppData\Local\Temp\3cc453e2-da7f-4d13-986f-61d249f771cd_archive.zip.1cd\naan%20mudhalvan%20excel%20project.csv" TargetMode="External"/></Relationships>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project.csv] excel project!PivotTable1</c:name>
    <c:fmtId val="4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excel project'!$B$3:$B$4</c:f>
              <c:strCache>
                <c:ptCount val="1"/>
                <c:pt idx="0">
                  <c:v>HIGH</c:v>
                </c:pt>
              </c:strCache>
            </c:strRef>
          </c:tx>
          <c:spPr>
            <a:solidFill>
              <a:schemeClr val="accent1"/>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815B-4C36-8E23-F0178423BB7C}"/>
            </c:ext>
          </c:extLst>
        </c:ser>
        <c:ser>
          <c:idx val="1"/>
          <c:order val="1"/>
          <c:tx>
            <c:strRef>
              <c:f>' excel project'!$C$3:$C$4</c:f>
              <c:strCache>
                <c:ptCount val="1"/>
                <c:pt idx="0">
                  <c:v>LOW</c:v>
                </c:pt>
              </c:strCache>
            </c:strRef>
          </c:tx>
          <c:spPr>
            <a:solidFill>
              <a:schemeClr val="accent2"/>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815B-4C36-8E23-F0178423BB7C}"/>
            </c:ext>
          </c:extLst>
        </c:ser>
        <c:ser>
          <c:idx val="2"/>
          <c:order val="2"/>
          <c:tx>
            <c:strRef>
              <c:f>' excel project'!$D$3:$D$4</c:f>
              <c:strCache>
                <c:ptCount val="1"/>
                <c:pt idx="0">
                  <c:v>MEDIUM</c:v>
                </c:pt>
              </c:strCache>
            </c:strRef>
          </c:tx>
          <c:spPr>
            <a:solidFill>
              <a:schemeClr val="accent3"/>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815B-4C36-8E23-F0178423BB7C}"/>
            </c:ext>
          </c:extLst>
        </c:ser>
        <c:ser>
          <c:idx val="3"/>
          <c:order val="3"/>
          <c:tx>
            <c:strRef>
              <c:f>' excel project'!$E$3:$E$4</c:f>
              <c:strCache>
                <c:ptCount val="1"/>
                <c:pt idx="0">
                  <c:v>VERY HIGH</c:v>
                </c:pt>
              </c:strCache>
            </c:strRef>
          </c:tx>
          <c:spPr>
            <a:solidFill>
              <a:schemeClr val="accent4"/>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815B-4C36-8E23-F0178423BB7C}"/>
            </c:ext>
          </c:extLst>
        </c:ser>
        <c:ser>
          <c:idx val="4"/>
          <c:order val="4"/>
          <c:tx>
            <c:strRef>
              <c:f>' excel project'!$F$3:$F$4</c:f>
              <c:strCache>
                <c:ptCount val="1"/>
                <c:pt idx="0">
                  <c:v>(blank)</c:v>
                </c:pt>
              </c:strCache>
            </c:strRef>
          </c:tx>
          <c:spPr>
            <a:solidFill>
              <a:schemeClr val="accent5"/>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project'!$F$5:$F$15</c:f>
              <c:numCache>
                <c:formatCode>General</c:formatCode>
                <c:ptCount val="10"/>
                <c:pt idx="0">
                  <c:v>51</c:v>
                </c:pt>
                <c:pt idx="1">
                  <c:v>61</c:v>
                </c:pt>
                <c:pt idx="2">
                  <c:v>45</c:v>
                </c:pt>
                <c:pt idx="3">
                  <c:v>47</c:v>
                </c:pt>
                <c:pt idx="4">
                  <c:v>46</c:v>
                </c:pt>
                <c:pt idx="5">
                  <c:v>63</c:v>
                </c:pt>
                <c:pt idx="6">
                  <c:v>47</c:v>
                </c:pt>
                <c:pt idx="7">
                  <c:v>43</c:v>
                </c:pt>
                <c:pt idx="8">
                  <c:v>53</c:v>
                </c:pt>
                <c:pt idx="9">
                  <c:v>48</c:v>
                </c:pt>
              </c:numCache>
            </c:numRef>
          </c:val>
          <c:extLst>
            <c:ext xmlns:c16="http://schemas.microsoft.com/office/drawing/2014/chart" uri="{C3380CC4-5D6E-409C-BE32-E72D297353CC}">
              <c16:uniqueId val="{00000004-815B-4C36-8E23-F0178423BB7C}"/>
            </c:ext>
          </c:extLst>
        </c:ser>
        <c:dLbls>
          <c:showLegendKey val="0"/>
          <c:showVal val="0"/>
          <c:showCatName val="0"/>
          <c:showSerName val="0"/>
          <c:showPercent val="0"/>
          <c:showBubbleSize val="0"/>
        </c:dLbls>
        <c:gapWidth val="219"/>
        <c:overlap val="-27"/>
        <c:axId val="1858103760"/>
        <c:axId val="1858104240"/>
      </c:barChart>
      <c:catAx>
        <c:axId val="185810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04240"/>
        <c:crosses val="autoZero"/>
        <c:auto val="1"/>
        <c:lblAlgn val="ctr"/>
        <c:lblOffset val="100"/>
        <c:noMultiLvlLbl val="0"/>
      </c:catAx>
      <c:valAx>
        <c:axId val="185810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0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project.csv] excel project!PivotTable1</c:name>
    <c:fmtId val="4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excel project'!$B$3:$B$4</c:f>
              <c:strCache>
                <c:ptCount val="1"/>
                <c:pt idx="0">
                  <c:v>HIGH</c:v>
                </c:pt>
              </c:strCache>
            </c:strRef>
          </c:tx>
          <c:spPr>
            <a:solidFill>
              <a:schemeClr val="accent1"/>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2806-4CDA-81C4-96ECD1C396E2}"/>
            </c:ext>
          </c:extLst>
        </c:ser>
        <c:ser>
          <c:idx val="1"/>
          <c:order val="1"/>
          <c:tx>
            <c:strRef>
              <c:f>' excel project'!$C$3:$C$4</c:f>
              <c:strCache>
                <c:ptCount val="1"/>
                <c:pt idx="0">
                  <c:v>LOW</c:v>
                </c:pt>
              </c:strCache>
            </c:strRef>
          </c:tx>
          <c:spPr>
            <a:solidFill>
              <a:schemeClr val="accent2"/>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2806-4CDA-81C4-96ECD1C396E2}"/>
            </c:ext>
          </c:extLst>
        </c:ser>
        <c:ser>
          <c:idx val="2"/>
          <c:order val="2"/>
          <c:tx>
            <c:strRef>
              <c:f>' excel project'!$D$3:$D$4</c:f>
              <c:strCache>
                <c:ptCount val="1"/>
                <c:pt idx="0">
                  <c:v>MEDIUM</c:v>
                </c:pt>
              </c:strCache>
            </c:strRef>
          </c:tx>
          <c:spPr>
            <a:solidFill>
              <a:schemeClr val="accent3"/>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2806-4CDA-81C4-96ECD1C396E2}"/>
            </c:ext>
          </c:extLst>
        </c:ser>
        <c:ser>
          <c:idx val="3"/>
          <c:order val="3"/>
          <c:tx>
            <c:strRef>
              <c:f>' excel project'!$E$3:$E$4</c:f>
              <c:strCache>
                <c:ptCount val="1"/>
                <c:pt idx="0">
                  <c:v>VERY HIGH</c:v>
                </c:pt>
              </c:strCache>
            </c:strRef>
          </c:tx>
          <c:spPr>
            <a:solidFill>
              <a:schemeClr val="accent4"/>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2806-4CDA-81C4-96ECD1C396E2}"/>
            </c:ext>
          </c:extLst>
        </c:ser>
        <c:ser>
          <c:idx val="4"/>
          <c:order val="4"/>
          <c:tx>
            <c:strRef>
              <c:f>' excel project'!$F$3:$F$4</c:f>
              <c:strCache>
                <c:ptCount val="1"/>
                <c:pt idx="0">
                  <c:v>(blank)</c:v>
                </c:pt>
              </c:strCache>
            </c:strRef>
          </c:tx>
          <c:spPr>
            <a:solidFill>
              <a:schemeClr val="accent5"/>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project'!$F$5:$F$15</c:f>
              <c:numCache>
                <c:formatCode>General</c:formatCode>
                <c:ptCount val="10"/>
                <c:pt idx="0">
                  <c:v>51</c:v>
                </c:pt>
                <c:pt idx="1">
                  <c:v>61</c:v>
                </c:pt>
                <c:pt idx="2">
                  <c:v>45</c:v>
                </c:pt>
                <c:pt idx="3">
                  <c:v>47</c:v>
                </c:pt>
                <c:pt idx="4">
                  <c:v>46</c:v>
                </c:pt>
                <c:pt idx="5">
                  <c:v>63</c:v>
                </c:pt>
                <c:pt idx="6">
                  <c:v>47</c:v>
                </c:pt>
                <c:pt idx="7">
                  <c:v>43</c:v>
                </c:pt>
                <c:pt idx="8">
                  <c:v>53</c:v>
                </c:pt>
                <c:pt idx="9">
                  <c:v>48</c:v>
                </c:pt>
              </c:numCache>
            </c:numRef>
          </c:val>
          <c:extLst>
            <c:ext xmlns:c16="http://schemas.microsoft.com/office/drawing/2014/chart" uri="{C3380CC4-5D6E-409C-BE32-E72D297353CC}">
              <c16:uniqueId val="{00000004-2806-4CDA-81C4-96ECD1C396E2}"/>
            </c:ext>
          </c:extLst>
        </c:ser>
        <c:dLbls>
          <c:showLegendKey val="0"/>
          <c:showVal val="0"/>
          <c:showCatName val="0"/>
          <c:showSerName val="0"/>
          <c:showPercent val="0"/>
          <c:showBubbleSize val="0"/>
        </c:dLbls>
        <c:gapWidth val="219"/>
        <c:overlap val="-27"/>
        <c:axId val="1858103760"/>
        <c:axId val="1858104240"/>
      </c:barChart>
      <c:catAx>
        <c:axId val="185810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04240"/>
        <c:crosses val="autoZero"/>
        <c:auto val="1"/>
        <c:lblAlgn val="ctr"/>
        <c:lblOffset val="100"/>
        <c:noMultiLvlLbl val="0"/>
      </c:catAx>
      <c:valAx>
        <c:axId val="185810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0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project.csv] excel project!PivotTable1</c:name>
    <c:fmtId val="5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21835666375036453"/>
          <c:w val="0.80435258092738404"/>
          <c:h val="0.7770137066200058"/>
        </c:manualLayout>
      </c:layout>
      <c:pie3DChart>
        <c:varyColors val="1"/>
        <c:ser>
          <c:idx val="0"/>
          <c:order val="0"/>
          <c:tx>
            <c:strRef>
              <c:f>' excel project'!$B$3:$B$4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3A64-4194-9D3D-C8F9680131A1}"/>
            </c:ext>
          </c:extLst>
        </c:ser>
        <c:ser>
          <c:idx val="1"/>
          <c:order val="1"/>
          <c:tx>
            <c:strRef>
              <c:f>' excel project'!$C$3:$C$4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3A64-4194-9D3D-C8F9680131A1}"/>
            </c:ext>
          </c:extLst>
        </c:ser>
        <c:ser>
          <c:idx val="2"/>
          <c:order val="2"/>
          <c:tx>
            <c:strRef>
              <c:f>' excel project'!$D$3:$D$4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3A64-4194-9D3D-C8F9680131A1}"/>
            </c:ext>
          </c:extLst>
        </c:ser>
        <c:ser>
          <c:idx val="3"/>
          <c:order val="3"/>
          <c:tx>
            <c:strRef>
              <c:f>' excel project'!$E$3:$E$4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3A64-4194-9D3D-C8F9680131A1}"/>
            </c:ext>
          </c:extLst>
        </c:ser>
        <c:ser>
          <c:idx val="4"/>
          <c:order val="4"/>
          <c:tx>
            <c:strRef>
              <c:f>' excel project'!$F$3:$F$4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5-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7-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9-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B-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D-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F-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project'!$F$5:$F$15</c:f>
              <c:numCache>
                <c:formatCode>General</c:formatCode>
                <c:ptCount val="10"/>
                <c:pt idx="0">
                  <c:v>51</c:v>
                </c:pt>
                <c:pt idx="1">
                  <c:v>61</c:v>
                </c:pt>
                <c:pt idx="2">
                  <c:v>45</c:v>
                </c:pt>
                <c:pt idx="3">
                  <c:v>47</c:v>
                </c:pt>
                <c:pt idx="4">
                  <c:v>46</c:v>
                </c:pt>
                <c:pt idx="5">
                  <c:v>63</c:v>
                </c:pt>
                <c:pt idx="6">
                  <c:v>47</c:v>
                </c:pt>
                <c:pt idx="7">
                  <c:v>43</c:v>
                </c:pt>
                <c:pt idx="8">
                  <c:v>53</c:v>
                </c:pt>
                <c:pt idx="9">
                  <c:v>48</c:v>
                </c:pt>
              </c:numCache>
            </c:numRef>
          </c:val>
          <c:extLst>
            <c:ext xmlns:c16="http://schemas.microsoft.com/office/drawing/2014/chart" uri="{C3380CC4-5D6E-409C-BE32-E72D297353CC}">
              <c16:uniqueId val="{00000068-3A64-4194-9D3D-C8F9680131A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46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090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016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2654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5295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5743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5178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7604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8435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592424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7" name="Shape 37"/>
        <p:cNvGrpSpPr/>
        <p:nvPr/>
      </p:nvGrpSpPr>
      <p:grpSpPr>
        <a:xfrm>
          <a:off x="0" y="0"/>
          <a:ext cx="0" cy="0"/>
          <a:chOff x="0" y="0"/>
          <a:chExt cx="0" cy="0"/>
        </a:xfrm>
      </p:grpSpPr>
      <p:sp>
        <p:nvSpPr>
          <p:cNvPr id="38" name="Google Shape;38;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9" name="Google Shape;39;p2"/>
          <p:cNvSpPr txBox="1"/>
          <p:nvPr>
            <p:ph type="ctr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2"/>
          <p:cNvSpPr txBox="1"/>
          <p:nvPr>
            <p:ph idx="1" type="subTitle"/>
          </p:nvPr>
        </p:nvSpPr>
        <p:spPr>
          <a:xfrm>
            <a:off x="415600" y="2504747"/>
            <a:ext cx="5656800" cy="9843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Clr>
                <a:schemeClr val="lt2"/>
              </a:buClr>
              <a:buSzPts val="2100"/>
              <a:buNone/>
              <a:defRPr sz="2100">
                <a:solidFill>
                  <a:schemeClr val="lt2"/>
                </a:solidFill>
              </a:defRPr>
            </a:lvl1pPr>
            <a:lvl2pPr lvl="1" rtl="0">
              <a:lnSpc>
                <a:spcPct val="100000"/>
              </a:lnSpc>
              <a:spcBef>
                <a:spcPts val="0"/>
              </a:spcBef>
              <a:spcAft>
                <a:spcPts val="0"/>
              </a:spcAft>
              <a:buClr>
                <a:schemeClr val="lt2"/>
              </a:buClr>
              <a:buSzPts val="2100"/>
              <a:buNone/>
              <a:defRPr sz="2100">
                <a:solidFill>
                  <a:schemeClr val="lt2"/>
                </a:solidFill>
              </a:defRPr>
            </a:lvl2pPr>
            <a:lvl3pPr lvl="2" rtl="0">
              <a:lnSpc>
                <a:spcPct val="100000"/>
              </a:lnSpc>
              <a:spcBef>
                <a:spcPts val="0"/>
              </a:spcBef>
              <a:spcAft>
                <a:spcPts val="0"/>
              </a:spcAft>
              <a:buClr>
                <a:schemeClr val="lt2"/>
              </a:buClr>
              <a:buSzPts val="2100"/>
              <a:buNone/>
              <a:defRPr sz="2100">
                <a:solidFill>
                  <a:schemeClr val="lt2"/>
                </a:solidFill>
              </a:defRPr>
            </a:lvl3pPr>
            <a:lvl4pPr lvl="3" rtl="0">
              <a:lnSpc>
                <a:spcPct val="100000"/>
              </a:lnSpc>
              <a:spcBef>
                <a:spcPts val="0"/>
              </a:spcBef>
              <a:spcAft>
                <a:spcPts val="0"/>
              </a:spcAft>
              <a:buClr>
                <a:schemeClr val="lt2"/>
              </a:buClr>
              <a:buSzPts val="2100"/>
              <a:buNone/>
              <a:defRPr sz="2100">
                <a:solidFill>
                  <a:schemeClr val="lt2"/>
                </a:solidFill>
              </a:defRPr>
            </a:lvl4pPr>
            <a:lvl5pPr lvl="4" rtl="0">
              <a:lnSpc>
                <a:spcPct val="100000"/>
              </a:lnSpc>
              <a:spcBef>
                <a:spcPts val="0"/>
              </a:spcBef>
              <a:spcAft>
                <a:spcPts val="0"/>
              </a:spcAft>
              <a:buClr>
                <a:schemeClr val="lt2"/>
              </a:buClr>
              <a:buSzPts val="2100"/>
              <a:buNone/>
              <a:defRPr sz="2100">
                <a:solidFill>
                  <a:schemeClr val="lt2"/>
                </a:solidFill>
              </a:defRPr>
            </a:lvl5pPr>
            <a:lvl6pPr lvl="5" rtl="0">
              <a:lnSpc>
                <a:spcPct val="100000"/>
              </a:lnSpc>
              <a:spcBef>
                <a:spcPts val="0"/>
              </a:spcBef>
              <a:spcAft>
                <a:spcPts val="0"/>
              </a:spcAft>
              <a:buClr>
                <a:schemeClr val="lt2"/>
              </a:buClr>
              <a:buSzPts val="2100"/>
              <a:buNone/>
              <a:defRPr sz="2100">
                <a:solidFill>
                  <a:schemeClr val="lt2"/>
                </a:solidFill>
              </a:defRPr>
            </a:lvl6pPr>
            <a:lvl7pPr lvl="6" rtl="0">
              <a:lnSpc>
                <a:spcPct val="100000"/>
              </a:lnSpc>
              <a:spcBef>
                <a:spcPts val="0"/>
              </a:spcBef>
              <a:spcAft>
                <a:spcPts val="0"/>
              </a:spcAft>
              <a:buClr>
                <a:schemeClr val="lt2"/>
              </a:buClr>
              <a:buSzPts val="2100"/>
              <a:buNone/>
              <a:defRPr sz="2100">
                <a:solidFill>
                  <a:schemeClr val="lt2"/>
                </a:solidFill>
              </a:defRPr>
            </a:lvl7pPr>
            <a:lvl8pPr lvl="7" rtl="0">
              <a:lnSpc>
                <a:spcPct val="100000"/>
              </a:lnSpc>
              <a:spcBef>
                <a:spcPts val="0"/>
              </a:spcBef>
              <a:spcAft>
                <a:spcPts val="0"/>
              </a:spcAft>
              <a:buClr>
                <a:schemeClr val="lt2"/>
              </a:buClr>
              <a:buSzPts val="2100"/>
              <a:buNone/>
              <a:defRPr sz="2100">
                <a:solidFill>
                  <a:schemeClr val="lt2"/>
                </a:solidFill>
              </a:defRPr>
            </a:lvl8pPr>
            <a:lvl9pPr lvl="8" rtl="0">
              <a:lnSpc>
                <a:spcPct val="100000"/>
              </a:lnSpc>
              <a:spcBef>
                <a:spcPts val="0"/>
              </a:spcBef>
              <a:spcAft>
                <a:spcPts val="0"/>
              </a:spcAft>
              <a:buClr>
                <a:schemeClr val="lt2"/>
              </a:buClr>
              <a:buSzPts val="2100"/>
              <a:buNone/>
              <a:defRPr sz="2100">
                <a:solidFill>
                  <a:schemeClr val="lt2"/>
                </a:solidFill>
              </a:defRPr>
            </a:lvl9pPr>
          </a:lstStyle>
          <a:p/>
        </p:txBody>
      </p:sp>
      <p:sp>
        <p:nvSpPr>
          <p:cNvPr id="41" name="Google Shape;41;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0769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2" name="Shape 42"/>
        <p:cNvGrpSpPr/>
        <p:nvPr/>
      </p:nvGrpSpPr>
      <p:grpSpPr>
        <a:xfrm>
          <a:off x="0" y="0"/>
          <a:ext cx="0" cy="0"/>
          <a:chOff x="0" y="0"/>
          <a:chExt cx="0" cy="0"/>
        </a:xfrm>
      </p:grpSpPr>
      <p:sp>
        <p:nvSpPr>
          <p:cNvPr id="43" name="Google Shape;43;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44" name="Google Shape;44;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45" name="Google Shape;45;p3"/>
          <p:cNvSpPr txBox="1"/>
          <p:nvPr>
            <p:ph type="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6" name="Google Shape;46;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9" name="Google Shape;49;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50" name="Google Shape;50;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51" name="Google Shape;51;p4"/>
          <p:cNvSpPr txBox="1"/>
          <p:nvPr>
            <p:ph type="title"/>
          </p:nvPr>
        </p:nvSpPr>
        <p:spPr>
          <a:xfrm>
            <a:off x="415633" y="667900"/>
            <a:ext cx="4941900" cy="3345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52" name="Google Shape;52;p4"/>
          <p:cNvSpPr txBox="1"/>
          <p:nvPr>
            <p:ph idx="1" type="body"/>
          </p:nvPr>
        </p:nvSpPr>
        <p:spPr>
          <a:xfrm>
            <a:off x="6192900" y="667900"/>
            <a:ext cx="5555100" cy="54648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3" name="Google Shape;53;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6" name="Google Shape;56;p5"/>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57" name="Google Shape;57;p5"/>
          <p:cNvSpPr txBox="1"/>
          <p:nvPr>
            <p:ph idx="1" type="body"/>
          </p:nvPr>
        </p:nvSpPr>
        <p:spPr>
          <a:xfrm>
            <a:off x="4156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8" name="Google Shape;58;p5"/>
          <p:cNvSpPr txBox="1"/>
          <p:nvPr>
            <p:ph idx="2" type="body"/>
          </p:nvPr>
        </p:nvSpPr>
        <p:spPr>
          <a:xfrm>
            <a:off x="64432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9" name="Google Shape;59;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62" name="Google Shape;62;p6"/>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63" name="Google Shape;63;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66" name="Google Shape;66;p7"/>
          <p:cNvSpPr txBox="1"/>
          <p:nvPr>
            <p:ph type="title"/>
          </p:nvPr>
        </p:nvSpPr>
        <p:spPr>
          <a:xfrm>
            <a:off x="415633" y="667900"/>
            <a:ext cx="4170000" cy="24387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67" name="Google Shape;67;p7"/>
          <p:cNvSpPr txBox="1"/>
          <p:nvPr>
            <p:ph idx="1" type="body"/>
          </p:nvPr>
        </p:nvSpPr>
        <p:spPr>
          <a:xfrm>
            <a:off x="415600" y="3187533"/>
            <a:ext cx="4170000" cy="30639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0"/>
              </a:spcBef>
              <a:spcAft>
                <a:spcPts val="0"/>
              </a:spcAft>
              <a:buClr>
                <a:schemeClr val="accent2"/>
              </a:buClr>
              <a:buSzPts val="1500"/>
              <a:buChar char="○"/>
              <a:defRPr>
                <a:solidFill>
                  <a:schemeClr val="accent2"/>
                </a:solidFill>
              </a:defRPr>
            </a:lvl2pPr>
            <a:lvl3pPr indent="-323850" lvl="2" marL="1371600" rtl="0">
              <a:spcBef>
                <a:spcPts val="0"/>
              </a:spcBef>
              <a:spcAft>
                <a:spcPts val="0"/>
              </a:spcAft>
              <a:buClr>
                <a:schemeClr val="accent2"/>
              </a:buClr>
              <a:buSzPts val="1500"/>
              <a:buChar char="■"/>
              <a:defRPr>
                <a:solidFill>
                  <a:schemeClr val="accent2"/>
                </a:solidFill>
              </a:defRPr>
            </a:lvl3pPr>
            <a:lvl4pPr indent="-323850" lvl="3" marL="1828800" rtl="0">
              <a:spcBef>
                <a:spcPts val="0"/>
              </a:spcBef>
              <a:spcAft>
                <a:spcPts val="0"/>
              </a:spcAft>
              <a:buClr>
                <a:schemeClr val="accent2"/>
              </a:buClr>
              <a:buSzPts val="1500"/>
              <a:buChar char="●"/>
              <a:defRPr>
                <a:solidFill>
                  <a:schemeClr val="accent2"/>
                </a:solidFill>
              </a:defRPr>
            </a:lvl4pPr>
            <a:lvl5pPr indent="-323850" lvl="4" marL="2286000" rtl="0">
              <a:spcBef>
                <a:spcPts val="0"/>
              </a:spcBef>
              <a:spcAft>
                <a:spcPts val="0"/>
              </a:spcAft>
              <a:buClr>
                <a:schemeClr val="accent2"/>
              </a:buClr>
              <a:buSzPts val="1500"/>
              <a:buChar char="○"/>
              <a:defRPr>
                <a:solidFill>
                  <a:schemeClr val="accent2"/>
                </a:solidFill>
              </a:defRPr>
            </a:lvl5pPr>
            <a:lvl6pPr indent="-323850" lvl="5" marL="2743200" rtl="0">
              <a:spcBef>
                <a:spcPts val="0"/>
              </a:spcBef>
              <a:spcAft>
                <a:spcPts val="0"/>
              </a:spcAft>
              <a:buClr>
                <a:schemeClr val="accent2"/>
              </a:buClr>
              <a:buSzPts val="1500"/>
              <a:buChar char="■"/>
              <a:defRPr>
                <a:solidFill>
                  <a:schemeClr val="accent2"/>
                </a:solidFill>
              </a:defRPr>
            </a:lvl6pPr>
            <a:lvl7pPr indent="-323850" lvl="6" marL="3200400" rtl="0">
              <a:spcBef>
                <a:spcPts val="0"/>
              </a:spcBef>
              <a:spcAft>
                <a:spcPts val="0"/>
              </a:spcAft>
              <a:buClr>
                <a:schemeClr val="accent2"/>
              </a:buClr>
              <a:buSzPts val="1500"/>
              <a:buChar char="●"/>
              <a:defRPr>
                <a:solidFill>
                  <a:schemeClr val="accent2"/>
                </a:solidFill>
              </a:defRPr>
            </a:lvl7pPr>
            <a:lvl8pPr indent="-323850" lvl="7" marL="3657600" rtl="0">
              <a:spcBef>
                <a:spcPts val="0"/>
              </a:spcBef>
              <a:spcAft>
                <a:spcPts val="0"/>
              </a:spcAft>
              <a:buClr>
                <a:schemeClr val="accent2"/>
              </a:buClr>
              <a:buSzPts val="1500"/>
              <a:buChar char="○"/>
              <a:defRPr>
                <a:solidFill>
                  <a:schemeClr val="accent2"/>
                </a:solidFill>
              </a:defRPr>
            </a:lvl8pPr>
            <a:lvl9pPr indent="-323850" lvl="8" marL="4114800" rtl="0">
              <a:spcBef>
                <a:spcPts val="0"/>
              </a:spcBef>
              <a:spcAft>
                <a:spcPts val="0"/>
              </a:spcAft>
              <a:buClr>
                <a:schemeClr val="accent2"/>
              </a:buClr>
              <a:buSzPts val="1500"/>
              <a:buChar char="■"/>
              <a:defRPr>
                <a:solidFill>
                  <a:schemeClr val="accent2"/>
                </a:solidFill>
              </a:defRPr>
            </a:lvl9pPr>
          </a:lstStyle>
          <a:p/>
        </p:txBody>
      </p:sp>
      <p:sp>
        <p:nvSpPr>
          <p:cNvPr id="68" name="Google Shape;68;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9" name="Shape 69"/>
        <p:cNvGrpSpPr/>
        <p:nvPr/>
      </p:nvGrpSpPr>
      <p:grpSpPr>
        <a:xfrm>
          <a:off x="0" y="0"/>
          <a:ext cx="0" cy="0"/>
          <a:chOff x="0" y="0"/>
          <a:chExt cx="0" cy="0"/>
        </a:xfrm>
      </p:grpSpPr>
      <p:sp>
        <p:nvSpPr>
          <p:cNvPr id="70" name="Google Shape;70;p8"/>
          <p:cNvSpPr txBox="1"/>
          <p:nvPr>
            <p:ph type="title"/>
          </p:nvPr>
        </p:nvSpPr>
        <p:spPr>
          <a:xfrm>
            <a:off x="415567" y="1064800"/>
            <a:ext cx="8330400" cy="47283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1" name="Google Shape;71;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4" name="Google Shape;74;p9"/>
          <p:cNvSpPr txBox="1"/>
          <p:nvPr>
            <p:ph type="title"/>
          </p:nvPr>
        </p:nvSpPr>
        <p:spPr>
          <a:xfrm>
            <a:off x="415067" y="667900"/>
            <a:ext cx="4939200" cy="27327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75" name="Google Shape;75;p9"/>
          <p:cNvSpPr txBox="1"/>
          <p:nvPr>
            <p:ph idx="1" type="subTitle"/>
          </p:nvPr>
        </p:nvSpPr>
        <p:spPr>
          <a:xfrm>
            <a:off x="406400" y="3502300"/>
            <a:ext cx="4939200" cy="12357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Clr>
                <a:schemeClr val="accent2"/>
              </a:buClr>
              <a:buSzPts val="2100"/>
              <a:buNone/>
              <a:defRPr sz="2100">
                <a:solidFill>
                  <a:schemeClr val="accent2"/>
                </a:solidFill>
              </a:defRPr>
            </a:lvl1pPr>
            <a:lvl2pPr lvl="1" rtl="0">
              <a:lnSpc>
                <a:spcPct val="100000"/>
              </a:lnSpc>
              <a:spcBef>
                <a:spcPts val="0"/>
              </a:spcBef>
              <a:spcAft>
                <a:spcPts val="0"/>
              </a:spcAft>
              <a:buClr>
                <a:schemeClr val="accent2"/>
              </a:buClr>
              <a:buSzPts val="2100"/>
              <a:buNone/>
              <a:defRPr sz="2100">
                <a:solidFill>
                  <a:schemeClr val="accent2"/>
                </a:solidFill>
              </a:defRPr>
            </a:lvl2pPr>
            <a:lvl3pPr lvl="2" rtl="0">
              <a:lnSpc>
                <a:spcPct val="100000"/>
              </a:lnSpc>
              <a:spcBef>
                <a:spcPts val="0"/>
              </a:spcBef>
              <a:spcAft>
                <a:spcPts val="0"/>
              </a:spcAft>
              <a:buClr>
                <a:schemeClr val="accent2"/>
              </a:buClr>
              <a:buSzPts val="2100"/>
              <a:buNone/>
              <a:defRPr sz="2100">
                <a:solidFill>
                  <a:schemeClr val="accent2"/>
                </a:solidFill>
              </a:defRPr>
            </a:lvl3pPr>
            <a:lvl4pPr lvl="3" rtl="0">
              <a:lnSpc>
                <a:spcPct val="100000"/>
              </a:lnSpc>
              <a:spcBef>
                <a:spcPts val="0"/>
              </a:spcBef>
              <a:spcAft>
                <a:spcPts val="0"/>
              </a:spcAft>
              <a:buClr>
                <a:schemeClr val="accent2"/>
              </a:buClr>
              <a:buSzPts val="2100"/>
              <a:buNone/>
              <a:defRPr sz="2100">
                <a:solidFill>
                  <a:schemeClr val="accent2"/>
                </a:solidFill>
              </a:defRPr>
            </a:lvl4pPr>
            <a:lvl5pPr lvl="4" rtl="0">
              <a:lnSpc>
                <a:spcPct val="100000"/>
              </a:lnSpc>
              <a:spcBef>
                <a:spcPts val="0"/>
              </a:spcBef>
              <a:spcAft>
                <a:spcPts val="0"/>
              </a:spcAft>
              <a:buClr>
                <a:schemeClr val="accent2"/>
              </a:buClr>
              <a:buSzPts val="2100"/>
              <a:buNone/>
              <a:defRPr sz="2100">
                <a:solidFill>
                  <a:schemeClr val="accent2"/>
                </a:solidFill>
              </a:defRPr>
            </a:lvl5pPr>
            <a:lvl6pPr lvl="5" rtl="0">
              <a:lnSpc>
                <a:spcPct val="100000"/>
              </a:lnSpc>
              <a:spcBef>
                <a:spcPts val="0"/>
              </a:spcBef>
              <a:spcAft>
                <a:spcPts val="0"/>
              </a:spcAft>
              <a:buClr>
                <a:schemeClr val="accent2"/>
              </a:buClr>
              <a:buSzPts val="2100"/>
              <a:buNone/>
              <a:defRPr sz="2100">
                <a:solidFill>
                  <a:schemeClr val="accent2"/>
                </a:solidFill>
              </a:defRPr>
            </a:lvl6pPr>
            <a:lvl7pPr lvl="6" rtl="0">
              <a:lnSpc>
                <a:spcPct val="100000"/>
              </a:lnSpc>
              <a:spcBef>
                <a:spcPts val="0"/>
              </a:spcBef>
              <a:spcAft>
                <a:spcPts val="0"/>
              </a:spcAft>
              <a:buClr>
                <a:schemeClr val="accent2"/>
              </a:buClr>
              <a:buSzPts val="2100"/>
              <a:buNone/>
              <a:defRPr sz="2100">
                <a:solidFill>
                  <a:schemeClr val="accent2"/>
                </a:solidFill>
              </a:defRPr>
            </a:lvl7pPr>
            <a:lvl8pPr lvl="7" rtl="0">
              <a:lnSpc>
                <a:spcPct val="100000"/>
              </a:lnSpc>
              <a:spcBef>
                <a:spcPts val="0"/>
              </a:spcBef>
              <a:spcAft>
                <a:spcPts val="0"/>
              </a:spcAft>
              <a:buClr>
                <a:schemeClr val="accent2"/>
              </a:buClr>
              <a:buSzPts val="2100"/>
              <a:buNone/>
              <a:defRPr sz="2100">
                <a:solidFill>
                  <a:schemeClr val="accent2"/>
                </a:solidFill>
              </a:defRPr>
            </a:lvl8pPr>
            <a:lvl9pPr lvl="8" rtl="0">
              <a:lnSpc>
                <a:spcPct val="100000"/>
              </a:lnSpc>
              <a:spcBef>
                <a:spcPts val="0"/>
              </a:spcBef>
              <a:spcAft>
                <a:spcPts val="0"/>
              </a:spcAft>
              <a:buClr>
                <a:schemeClr val="accent2"/>
              </a:buClr>
              <a:buSzPts val="2100"/>
              <a:buNone/>
              <a:defRPr sz="2100">
                <a:solidFill>
                  <a:schemeClr val="accent2"/>
                </a:solidFill>
              </a:defRPr>
            </a:lvl9pPr>
          </a:lstStyle>
          <a:p/>
        </p:txBody>
      </p:sp>
      <p:sp>
        <p:nvSpPr>
          <p:cNvPr id="76" name="Google Shape;76;p9"/>
          <p:cNvSpPr txBox="1"/>
          <p:nvPr>
            <p:ph idx="2" type="body"/>
          </p:nvPr>
        </p:nvSpPr>
        <p:spPr>
          <a:xfrm>
            <a:off x="6505367" y="667900"/>
            <a:ext cx="5271900" cy="54819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77" name="Google Shape;77;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80" name="Google Shape;80;p10"/>
          <p:cNvSpPr txBox="1"/>
          <p:nvPr>
            <p:ph idx="1" type="body"/>
          </p:nvPr>
        </p:nvSpPr>
        <p:spPr>
          <a:xfrm>
            <a:off x="415600" y="6028533"/>
            <a:ext cx="10639200" cy="614100"/>
          </a:xfrm>
          <a:prstGeom prst="rect">
            <a:avLst/>
          </a:prstGeom>
          <a:noFill/>
          <a:ln>
            <a:noFill/>
          </a:ln>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81" name="Google Shape;81;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2" name="Shape 82"/>
        <p:cNvGrpSpPr/>
        <p:nvPr/>
      </p:nvGrpSpPr>
      <p:grpSpPr>
        <a:xfrm>
          <a:off x="0" y="0"/>
          <a:ext cx="0" cy="0"/>
          <a:chOff x="0" y="0"/>
          <a:chExt cx="0" cy="0"/>
        </a:xfrm>
      </p:grpSpPr>
      <p:sp>
        <p:nvSpPr>
          <p:cNvPr id="83" name="Google Shape;83;p11"/>
          <p:cNvSpPr txBox="1"/>
          <p:nvPr>
            <p:ph hasCustomPrompt="1" type="title"/>
          </p:nvPr>
        </p:nvSpPr>
        <p:spPr>
          <a:xfrm>
            <a:off x="415667" y="1108233"/>
            <a:ext cx="7113300" cy="16596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Clr>
                <a:schemeClr val="lt1"/>
              </a:buClr>
              <a:buSzPts val="13300"/>
              <a:buNone/>
              <a:defRPr sz="13300">
                <a:solidFill>
                  <a:schemeClr val="lt1"/>
                </a:solidFill>
              </a:defRPr>
            </a:lvl1pPr>
            <a:lvl2pPr lvl="1" rtl="0">
              <a:spcBef>
                <a:spcPts val="0"/>
              </a:spcBef>
              <a:spcAft>
                <a:spcPts val="0"/>
              </a:spcAft>
              <a:buClr>
                <a:schemeClr val="lt1"/>
              </a:buClr>
              <a:buSzPts val="13300"/>
              <a:buNone/>
              <a:defRPr sz="13300">
                <a:solidFill>
                  <a:schemeClr val="lt1"/>
                </a:solidFill>
              </a:defRPr>
            </a:lvl2pPr>
            <a:lvl3pPr lvl="2" rtl="0">
              <a:spcBef>
                <a:spcPts val="0"/>
              </a:spcBef>
              <a:spcAft>
                <a:spcPts val="0"/>
              </a:spcAft>
              <a:buClr>
                <a:schemeClr val="lt1"/>
              </a:buClr>
              <a:buSzPts val="13300"/>
              <a:buNone/>
              <a:defRPr sz="13300">
                <a:solidFill>
                  <a:schemeClr val="lt1"/>
                </a:solidFill>
              </a:defRPr>
            </a:lvl3pPr>
            <a:lvl4pPr lvl="3" rtl="0">
              <a:spcBef>
                <a:spcPts val="0"/>
              </a:spcBef>
              <a:spcAft>
                <a:spcPts val="0"/>
              </a:spcAft>
              <a:buClr>
                <a:schemeClr val="lt1"/>
              </a:buClr>
              <a:buSzPts val="13300"/>
              <a:buNone/>
              <a:defRPr sz="13300">
                <a:solidFill>
                  <a:schemeClr val="lt1"/>
                </a:solidFill>
              </a:defRPr>
            </a:lvl4pPr>
            <a:lvl5pPr lvl="4" rtl="0">
              <a:spcBef>
                <a:spcPts val="0"/>
              </a:spcBef>
              <a:spcAft>
                <a:spcPts val="0"/>
              </a:spcAft>
              <a:buClr>
                <a:schemeClr val="lt1"/>
              </a:buClr>
              <a:buSzPts val="13300"/>
              <a:buNone/>
              <a:defRPr sz="13300">
                <a:solidFill>
                  <a:schemeClr val="lt1"/>
                </a:solidFill>
              </a:defRPr>
            </a:lvl5pPr>
            <a:lvl6pPr lvl="5" rtl="0">
              <a:spcBef>
                <a:spcPts val="0"/>
              </a:spcBef>
              <a:spcAft>
                <a:spcPts val="0"/>
              </a:spcAft>
              <a:buClr>
                <a:schemeClr val="lt1"/>
              </a:buClr>
              <a:buSzPts val="13300"/>
              <a:buNone/>
              <a:defRPr sz="13300">
                <a:solidFill>
                  <a:schemeClr val="lt1"/>
                </a:solidFill>
              </a:defRPr>
            </a:lvl6pPr>
            <a:lvl7pPr lvl="6" rtl="0">
              <a:spcBef>
                <a:spcPts val="0"/>
              </a:spcBef>
              <a:spcAft>
                <a:spcPts val="0"/>
              </a:spcAft>
              <a:buClr>
                <a:schemeClr val="lt1"/>
              </a:buClr>
              <a:buSzPts val="13300"/>
              <a:buNone/>
              <a:defRPr sz="13300">
                <a:solidFill>
                  <a:schemeClr val="lt1"/>
                </a:solidFill>
              </a:defRPr>
            </a:lvl7pPr>
            <a:lvl8pPr lvl="7" rtl="0">
              <a:spcBef>
                <a:spcPts val="0"/>
              </a:spcBef>
              <a:spcAft>
                <a:spcPts val="0"/>
              </a:spcAft>
              <a:buClr>
                <a:schemeClr val="lt1"/>
              </a:buClr>
              <a:buSzPts val="13300"/>
              <a:buNone/>
              <a:defRPr sz="13300">
                <a:solidFill>
                  <a:schemeClr val="lt1"/>
                </a:solidFill>
              </a:defRPr>
            </a:lvl8pPr>
            <a:lvl9pPr lvl="8" rtl="0">
              <a:spcBef>
                <a:spcPts val="0"/>
              </a:spcBef>
              <a:spcAft>
                <a:spcPts val="0"/>
              </a:spcAft>
              <a:buClr>
                <a:schemeClr val="lt1"/>
              </a:buClr>
              <a:buSzPts val="13300"/>
              <a:buNone/>
              <a:defRPr sz="13300">
                <a:solidFill>
                  <a:schemeClr val="lt1"/>
                </a:solidFill>
              </a:defRPr>
            </a:lvl9pPr>
          </a:lstStyle>
          <a:p>
            <a:r>
              <a:t>xx%</a:t>
            </a:r>
          </a:p>
        </p:txBody>
      </p:sp>
      <p:sp>
        <p:nvSpPr>
          <p:cNvPr id="84" name="Google Shape;84;p11"/>
          <p:cNvSpPr txBox="1"/>
          <p:nvPr>
            <p:ph idx="1" type="body"/>
          </p:nvPr>
        </p:nvSpPr>
        <p:spPr>
          <a:xfrm>
            <a:off x="415600" y="2828567"/>
            <a:ext cx="7113300" cy="12567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0"/>
              </a:spcBef>
              <a:spcAft>
                <a:spcPts val="0"/>
              </a:spcAft>
              <a:buClr>
                <a:schemeClr val="accent2"/>
              </a:buClr>
              <a:buSzPts val="1500"/>
              <a:buChar char="○"/>
              <a:defRPr>
                <a:solidFill>
                  <a:schemeClr val="accent2"/>
                </a:solidFill>
              </a:defRPr>
            </a:lvl2pPr>
            <a:lvl3pPr indent="-323850" lvl="2" marL="1371600" rtl="0">
              <a:spcBef>
                <a:spcPts val="0"/>
              </a:spcBef>
              <a:spcAft>
                <a:spcPts val="0"/>
              </a:spcAft>
              <a:buClr>
                <a:schemeClr val="accent2"/>
              </a:buClr>
              <a:buSzPts val="1500"/>
              <a:buChar char="■"/>
              <a:defRPr>
                <a:solidFill>
                  <a:schemeClr val="accent2"/>
                </a:solidFill>
              </a:defRPr>
            </a:lvl3pPr>
            <a:lvl4pPr indent="-323850" lvl="3" marL="1828800" rtl="0">
              <a:spcBef>
                <a:spcPts val="0"/>
              </a:spcBef>
              <a:spcAft>
                <a:spcPts val="0"/>
              </a:spcAft>
              <a:buClr>
                <a:schemeClr val="accent2"/>
              </a:buClr>
              <a:buSzPts val="1500"/>
              <a:buChar char="●"/>
              <a:defRPr>
                <a:solidFill>
                  <a:schemeClr val="accent2"/>
                </a:solidFill>
              </a:defRPr>
            </a:lvl4pPr>
            <a:lvl5pPr indent="-323850" lvl="4" marL="2286000" rtl="0">
              <a:spcBef>
                <a:spcPts val="0"/>
              </a:spcBef>
              <a:spcAft>
                <a:spcPts val="0"/>
              </a:spcAft>
              <a:buClr>
                <a:schemeClr val="accent2"/>
              </a:buClr>
              <a:buSzPts val="1500"/>
              <a:buChar char="○"/>
              <a:defRPr>
                <a:solidFill>
                  <a:schemeClr val="accent2"/>
                </a:solidFill>
              </a:defRPr>
            </a:lvl5pPr>
            <a:lvl6pPr indent="-323850" lvl="5" marL="2743200" rtl="0">
              <a:spcBef>
                <a:spcPts val="0"/>
              </a:spcBef>
              <a:spcAft>
                <a:spcPts val="0"/>
              </a:spcAft>
              <a:buClr>
                <a:schemeClr val="accent2"/>
              </a:buClr>
              <a:buSzPts val="1500"/>
              <a:buChar char="■"/>
              <a:defRPr>
                <a:solidFill>
                  <a:schemeClr val="accent2"/>
                </a:solidFill>
              </a:defRPr>
            </a:lvl6pPr>
            <a:lvl7pPr indent="-323850" lvl="6" marL="3200400" rtl="0">
              <a:spcBef>
                <a:spcPts val="0"/>
              </a:spcBef>
              <a:spcAft>
                <a:spcPts val="0"/>
              </a:spcAft>
              <a:buClr>
                <a:schemeClr val="accent2"/>
              </a:buClr>
              <a:buSzPts val="1500"/>
              <a:buChar char="●"/>
              <a:defRPr>
                <a:solidFill>
                  <a:schemeClr val="accent2"/>
                </a:solidFill>
              </a:defRPr>
            </a:lvl7pPr>
            <a:lvl8pPr indent="-323850" lvl="7" marL="3657600" rtl="0">
              <a:spcBef>
                <a:spcPts val="0"/>
              </a:spcBef>
              <a:spcAft>
                <a:spcPts val="0"/>
              </a:spcAft>
              <a:buClr>
                <a:schemeClr val="accent2"/>
              </a:buClr>
              <a:buSzPts val="1500"/>
              <a:buChar char="○"/>
              <a:defRPr>
                <a:solidFill>
                  <a:schemeClr val="accent2"/>
                </a:solidFill>
              </a:defRPr>
            </a:lvl8pPr>
            <a:lvl9pPr indent="-323850" lvl="8" marL="4114800" rtl="0">
              <a:spcBef>
                <a:spcPts val="0"/>
              </a:spcBef>
              <a:spcAft>
                <a:spcPts val="0"/>
              </a:spcAft>
              <a:buClr>
                <a:schemeClr val="accent2"/>
              </a:buClr>
              <a:buSzPts val="1500"/>
              <a:buChar char="■"/>
              <a:defRPr>
                <a:solidFill>
                  <a:schemeClr val="accent2"/>
                </a:solidFill>
              </a:defRPr>
            </a:lvl9pPr>
          </a:lstStyle>
          <a:p/>
        </p:txBody>
      </p:sp>
      <p:sp>
        <p:nvSpPr>
          <p:cNvPr id="85" name="Google Shape;85;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6734736"/>
      </p:ext>
    </p:extLst>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obj">
  <p:cSld name="OBJECT">
    <p:spTree>
      <p:nvGrpSpPr>
        <p:cNvPr id="88" name="Shape 88"/>
        <p:cNvGrpSpPr/>
        <p:nvPr/>
      </p:nvGrpSpPr>
      <p:grpSpPr>
        <a:xfrm>
          <a:off x="0" y="0"/>
          <a:ext cx="0" cy="0"/>
          <a:chOff x="0" y="0"/>
          <a:chExt cx="0" cy="0"/>
        </a:xfrm>
      </p:grpSpPr>
      <p:sp>
        <p:nvSpPr>
          <p:cNvPr id="89" name="Google Shape;89;p13"/>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90" name="Google Shape;90;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1000"/>
              </a:spcBef>
              <a:spcAft>
                <a:spcPts val="0"/>
              </a:spcAft>
              <a:buSzPts val="1600"/>
              <a:buChar char="●"/>
              <a:defRPr/>
            </a:lvl1pPr>
            <a:lvl2pPr lvl="1" rtl="0" algn="l">
              <a:spcBef>
                <a:spcPts val="1000"/>
              </a:spcBef>
              <a:spcAft>
                <a:spcPts val="0"/>
              </a:spcAft>
              <a:buSzPts val="1440"/>
              <a:buChar char="○"/>
              <a:defRPr/>
            </a:lvl2pPr>
            <a:lvl3pPr lvl="2" rtl="0" algn="l">
              <a:spcBef>
                <a:spcPts val="1000"/>
              </a:spcBef>
              <a:spcAft>
                <a:spcPts val="0"/>
              </a:spcAft>
              <a:buSzPts val="1440"/>
              <a:buChar char="■"/>
              <a:defRPr/>
            </a:lvl3pPr>
            <a:lvl4pPr lvl="3" rtl="0" algn="l">
              <a:spcBef>
                <a:spcPts val="1000"/>
              </a:spcBef>
              <a:spcAft>
                <a:spcPts val="0"/>
              </a:spcAft>
              <a:buSzPts val="1440"/>
              <a:buChar char="●"/>
              <a:defRPr/>
            </a:lvl4pPr>
            <a:lvl5pPr lvl="4" rtl="0" algn="l">
              <a:spcBef>
                <a:spcPts val="1000"/>
              </a:spcBef>
              <a:spcAft>
                <a:spcPts val="0"/>
              </a:spcAft>
              <a:buSzPts val="1440"/>
              <a:buChar char="○"/>
              <a:defRPr/>
            </a:lvl5pPr>
            <a:lvl6pPr lvl="5" rtl="0" algn="l">
              <a:spcBef>
                <a:spcPts val="1000"/>
              </a:spcBef>
              <a:spcAft>
                <a:spcPts val="0"/>
              </a:spcAft>
              <a:buSzPts val="1440"/>
              <a:buChar char="■"/>
              <a:defRPr/>
            </a:lvl6pPr>
            <a:lvl7pPr lvl="6" rtl="0" algn="l">
              <a:spcBef>
                <a:spcPts val="1000"/>
              </a:spcBef>
              <a:spcAft>
                <a:spcPts val="0"/>
              </a:spcAft>
              <a:buSzPts val="1440"/>
              <a:buChar char="●"/>
              <a:defRPr/>
            </a:lvl7pPr>
            <a:lvl8pPr lvl="7" rtl="0" algn="l">
              <a:spcBef>
                <a:spcPts val="1000"/>
              </a:spcBef>
              <a:spcAft>
                <a:spcPts val="0"/>
              </a:spcAft>
              <a:buSzPts val="1440"/>
              <a:buChar char="○"/>
              <a:defRPr/>
            </a:lvl8pPr>
            <a:lvl9pPr lvl="8" rtl="0" algn="l">
              <a:spcBef>
                <a:spcPts val="1000"/>
              </a:spcBef>
              <a:spcAft>
                <a:spcPts val="0"/>
              </a:spcAft>
              <a:buSzPts val="1440"/>
              <a:buChar char="■"/>
              <a:defRPr/>
            </a:lvl9pPr>
          </a:lstStyle>
          <a:p/>
        </p:txBody>
      </p:sp>
      <p:sp>
        <p:nvSpPr>
          <p:cNvPr id="91" name="Google Shape;91;p13"/>
          <p:cNvSpPr txBox="1"/>
          <p:nvPr>
            <p:ph idx="11" type="ftr"/>
          </p:nvPr>
        </p:nvSpPr>
        <p:spPr>
          <a:xfrm rot="5400000">
            <a:off x="8951571" y="3225300"/>
            <a:ext cx="3859800" cy="3048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 name="Google Shape;92;p13"/>
          <p:cNvSpPr txBox="1"/>
          <p:nvPr>
            <p:ph idx="10" type="dt"/>
          </p:nvPr>
        </p:nvSpPr>
        <p:spPr>
          <a:xfrm rot="5400000">
            <a:off x="10155638" y="1790701"/>
            <a:ext cx="990600" cy="304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3" name="Google Shape;93;p13"/>
          <p:cNvSpPr txBox="1"/>
          <p:nvPr>
            <p:ph idx="12" type="sldNum"/>
          </p:nvPr>
        </p:nvSpPr>
        <p:spPr>
          <a:xfrm>
            <a:off x="10352540" y="295729"/>
            <a:ext cx="838200" cy="767700"/>
          </a:xfrm>
          <a:prstGeom prst="rect">
            <a:avLst/>
          </a:prstGeom>
          <a:noFill/>
          <a:ln>
            <a:noFill/>
          </a:ln>
        </p:spPr>
        <p:txBody>
          <a:bodyPr anchorCtr="0" anchor="b" bIns="0" lIns="0" spcFirstLastPara="1" rIns="0" wrap="square" tIns="0">
            <a:normAutofit/>
          </a:bodyPr>
          <a:lstStyle>
            <a:lvl1pPr indent="0" lvl="0"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1pPr>
            <a:lvl2pPr indent="0" lvl="1"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2pPr>
            <a:lvl3pPr indent="0" lvl="2"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3pPr>
            <a:lvl4pPr indent="0" lvl="3"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4pPr>
            <a:lvl5pPr indent="0" lvl="4"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5pPr>
            <a:lvl6pPr indent="0" lvl="5"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6pPr>
            <a:lvl7pPr indent="0" lvl="6"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7pPr>
            <a:lvl8pPr indent="0" lvl="7"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8pPr>
            <a:lvl9pPr indent="0" lvl="8" marL="38100" marR="0" rtl="0" algn="ctr">
              <a:lnSpc>
                <a:spcPct val="100000"/>
              </a:lnSpc>
              <a:spcBef>
                <a:spcPts val="0"/>
              </a:spcBef>
              <a:buNone/>
              <a:defRPr b="0" i="0" sz="1100" u="none" cap="none" strike="noStrike">
                <a:solidFill>
                  <a:srgbClr val="2D936B"/>
                </a:solidFill>
                <a:latin typeface="Trebuchet MS"/>
                <a:ea typeface="Trebuchet MS"/>
                <a:cs typeface="Trebuchet MS"/>
                <a:sym typeface="Trebuchet MS"/>
              </a:defRPr>
            </a:lvl9pPr>
          </a:lstStyle>
          <a:p>
            <a:pPr indent="0" lvl="0" marL="3810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4" name="Shape 94"/>
        <p:cNvGrpSpPr/>
        <p:nvPr/>
      </p:nvGrpSpPr>
      <p:grpSpPr>
        <a:xfrm>
          <a:off x="0" y="0"/>
          <a:ext cx="0" cy="0"/>
          <a:chOff x="0" y="0"/>
          <a:chExt cx="0" cy="0"/>
        </a:xfrm>
      </p:grpSpPr>
      <p:sp>
        <p:nvSpPr>
          <p:cNvPr id="95" name="Google Shape;95;p14"/>
          <p:cNvSpPr txBox="1"/>
          <p:nvPr>
            <p:ph type="title"/>
          </p:nvPr>
        </p:nvSpPr>
        <p:spPr>
          <a:xfrm>
            <a:off x="1153907" y="1854192"/>
            <a:ext cx="5092800" cy="1574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3600"/>
              <a:buFont typeface="Century Gothic"/>
              <a:buNone/>
              <a:defRPr b="0" sz="3600"/>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96" name="Google Shape;96;p14"/>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50"/>
              </a:srgbClr>
            </a:outerShdw>
          </a:effectLst>
        </p:spPr>
      </p:sp>
      <p:sp>
        <p:nvSpPr>
          <p:cNvPr id="97" name="Google Shape;97;p14"/>
          <p:cNvSpPr txBox="1"/>
          <p:nvPr>
            <p:ph idx="1" type="body"/>
          </p:nvPr>
        </p:nvSpPr>
        <p:spPr>
          <a:xfrm>
            <a:off x="1154954" y="3657600"/>
            <a:ext cx="5085000" cy="13716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98" name="Google Shape;98;p14"/>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9" name="Google Shape;99;p14"/>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0" name="Google Shape;100;p1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38100" rtl="0" algn="ctr">
              <a:lnSpc>
                <a:spcPct val="100000"/>
              </a:lnSpc>
              <a:spcBef>
                <a:spcPts val="0"/>
              </a:spcBef>
              <a:buNone/>
              <a:defRPr/>
            </a:lvl1pPr>
            <a:lvl2pPr indent="0" lvl="1" marL="38100" rtl="0" algn="ctr">
              <a:lnSpc>
                <a:spcPct val="100000"/>
              </a:lnSpc>
              <a:spcBef>
                <a:spcPts val="0"/>
              </a:spcBef>
              <a:buNone/>
              <a:defRPr/>
            </a:lvl2pPr>
            <a:lvl3pPr indent="0" lvl="2" marL="38100" rtl="0" algn="ctr">
              <a:lnSpc>
                <a:spcPct val="100000"/>
              </a:lnSpc>
              <a:spcBef>
                <a:spcPts val="0"/>
              </a:spcBef>
              <a:buNone/>
              <a:defRPr/>
            </a:lvl3pPr>
            <a:lvl4pPr indent="0" lvl="3" marL="38100" rtl="0" algn="ctr">
              <a:lnSpc>
                <a:spcPct val="100000"/>
              </a:lnSpc>
              <a:spcBef>
                <a:spcPts val="0"/>
              </a:spcBef>
              <a:buNone/>
              <a:defRPr/>
            </a:lvl4pPr>
            <a:lvl5pPr indent="0" lvl="4" marL="38100" rtl="0" algn="ctr">
              <a:lnSpc>
                <a:spcPct val="100000"/>
              </a:lnSpc>
              <a:spcBef>
                <a:spcPts val="0"/>
              </a:spcBef>
              <a:buNone/>
              <a:defRPr/>
            </a:lvl5pPr>
            <a:lvl6pPr indent="0" lvl="5" marL="38100" rtl="0" algn="ctr">
              <a:lnSpc>
                <a:spcPct val="100000"/>
              </a:lnSpc>
              <a:spcBef>
                <a:spcPts val="0"/>
              </a:spcBef>
              <a:buNone/>
              <a:defRPr/>
            </a:lvl6pPr>
            <a:lvl7pPr indent="0" lvl="6" marL="38100" rtl="0" algn="ctr">
              <a:lnSpc>
                <a:spcPct val="100000"/>
              </a:lnSpc>
              <a:spcBef>
                <a:spcPts val="0"/>
              </a:spcBef>
              <a:buNone/>
              <a:defRPr/>
            </a:lvl7pPr>
            <a:lvl8pPr indent="0" lvl="7" marL="38100" rtl="0" algn="ctr">
              <a:lnSpc>
                <a:spcPct val="100000"/>
              </a:lnSpc>
              <a:spcBef>
                <a:spcPts val="0"/>
              </a:spcBef>
              <a:buNone/>
              <a:defRPr/>
            </a:lvl8pPr>
            <a:lvl9pPr indent="0" lvl="8" marL="38100" rtl="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1" name="Shape 101"/>
        <p:cNvGrpSpPr/>
        <p:nvPr/>
      </p:nvGrpSpPr>
      <p:grpSpPr>
        <a:xfrm>
          <a:off x="0" y="0"/>
          <a:ext cx="0" cy="0"/>
          <a:chOff x="0" y="0"/>
          <a:chExt cx="0" cy="0"/>
        </a:xfrm>
      </p:grpSpPr>
      <p:sp>
        <p:nvSpPr>
          <p:cNvPr id="102" name="Google Shape;102;p1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03" name="Google Shape;103;p15"/>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4" name="Google Shape;104;p15"/>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5" name="Google Shape;105;p15"/>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6" name="Google Shape;106;p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38100" rtl="0" algn="ctr">
              <a:lnSpc>
                <a:spcPct val="100000"/>
              </a:lnSpc>
              <a:spcBef>
                <a:spcPts val="0"/>
              </a:spcBef>
              <a:buNone/>
              <a:defRPr/>
            </a:lvl1pPr>
            <a:lvl2pPr indent="0" lvl="1" marL="38100" rtl="0" algn="ctr">
              <a:lnSpc>
                <a:spcPct val="100000"/>
              </a:lnSpc>
              <a:spcBef>
                <a:spcPts val="0"/>
              </a:spcBef>
              <a:buNone/>
              <a:defRPr/>
            </a:lvl2pPr>
            <a:lvl3pPr indent="0" lvl="2" marL="38100" rtl="0" algn="ctr">
              <a:lnSpc>
                <a:spcPct val="100000"/>
              </a:lnSpc>
              <a:spcBef>
                <a:spcPts val="0"/>
              </a:spcBef>
              <a:buNone/>
              <a:defRPr/>
            </a:lvl3pPr>
            <a:lvl4pPr indent="0" lvl="3" marL="38100" rtl="0" algn="ctr">
              <a:lnSpc>
                <a:spcPct val="100000"/>
              </a:lnSpc>
              <a:spcBef>
                <a:spcPts val="0"/>
              </a:spcBef>
              <a:buNone/>
              <a:defRPr/>
            </a:lvl4pPr>
            <a:lvl5pPr indent="0" lvl="4" marL="38100" rtl="0" algn="ctr">
              <a:lnSpc>
                <a:spcPct val="100000"/>
              </a:lnSpc>
              <a:spcBef>
                <a:spcPts val="0"/>
              </a:spcBef>
              <a:buNone/>
              <a:defRPr/>
            </a:lvl5pPr>
            <a:lvl6pPr indent="0" lvl="5" marL="38100" rtl="0" algn="ctr">
              <a:lnSpc>
                <a:spcPct val="100000"/>
              </a:lnSpc>
              <a:spcBef>
                <a:spcPts val="0"/>
              </a:spcBef>
              <a:buNone/>
              <a:defRPr/>
            </a:lvl6pPr>
            <a:lvl7pPr indent="0" lvl="6" marL="38100" rtl="0" algn="ctr">
              <a:lnSpc>
                <a:spcPct val="100000"/>
              </a:lnSpc>
              <a:spcBef>
                <a:spcPts val="0"/>
              </a:spcBef>
              <a:buNone/>
              <a:defRPr/>
            </a:lvl7pPr>
            <a:lvl8pPr indent="0" lvl="7" marL="38100" rtl="0" algn="ctr">
              <a:lnSpc>
                <a:spcPct val="100000"/>
              </a:lnSpc>
              <a:spcBef>
                <a:spcPts val="0"/>
              </a:spcBef>
              <a:buNone/>
              <a:defRPr/>
            </a:lvl8pPr>
            <a:lvl9pPr indent="0" lvl="8" marL="38100" rtl="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977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985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715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828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7297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829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452452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33" name="Shape 33"/>
        <p:cNvGrpSpPr/>
        <p:nvPr/>
      </p:nvGrpSpPr>
      <p:grpSpPr>
        <a:xfrm>
          <a:off x="0" y="0"/>
          <a:ext cx="0" cy="0"/>
          <a:chOff x="0" y="0"/>
          <a:chExt cx="0" cy="0"/>
        </a:xfrm>
      </p:grpSpPr>
      <p:sp>
        <p:nvSpPr>
          <p:cNvPr id="34" name="Google Shape;34;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35" name="Google Shape;35;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36" name="Google Shape;36;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Roboto"/>
                <a:ea typeface="Roboto"/>
                <a:cs typeface="Roboto"/>
                <a:sym typeface="Roboto"/>
              </a:defRPr>
            </a:lvl1pPr>
            <a:lvl2pPr lvl="1" rtl="0" algn="r">
              <a:buNone/>
              <a:defRPr sz="1300">
                <a:solidFill>
                  <a:schemeClr val="dk2"/>
                </a:solidFill>
                <a:latin typeface="Roboto"/>
                <a:ea typeface="Roboto"/>
                <a:cs typeface="Roboto"/>
                <a:sym typeface="Roboto"/>
              </a:defRPr>
            </a:lvl2pPr>
            <a:lvl3pPr lvl="2" rtl="0" algn="r">
              <a:buNone/>
              <a:defRPr sz="1300">
                <a:solidFill>
                  <a:schemeClr val="dk2"/>
                </a:solidFill>
                <a:latin typeface="Roboto"/>
                <a:ea typeface="Roboto"/>
                <a:cs typeface="Roboto"/>
                <a:sym typeface="Roboto"/>
              </a:defRPr>
            </a:lvl3pPr>
            <a:lvl4pPr lvl="3" rtl="0" algn="r">
              <a:buNone/>
              <a:defRPr sz="1300">
                <a:solidFill>
                  <a:schemeClr val="dk2"/>
                </a:solidFill>
                <a:latin typeface="Roboto"/>
                <a:ea typeface="Roboto"/>
                <a:cs typeface="Roboto"/>
                <a:sym typeface="Roboto"/>
              </a:defRPr>
            </a:lvl4pPr>
            <a:lvl5pPr lvl="4" rtl="0" algn="r">
              <a:buNone/>
              <a:defRPr sz="1300">
                <a:solidFill>
                  <a:schemeClr val="dk2"/>
                </a:solidFill>
                <a:latin typeface="Roboto"/>
                <a:ea typeface="Roboto"/>
                <a:cs typeface="Roboto"/>
                <a:sym typeface="Roboto"/>
              </a:defRPr>
            </a:lvl5pPr>
            <a:lvl6pPr lvl="5" rtl="0" algn="r">
              <a:buNone/>
              <a:defRPr sz="1300">
                <a:solidFill>
                  <a:schemeClr val="dk2"/>
                </a:solidFill>
                <a:latin typeface="Roboto"/>
                <a:ea typeface="Roboto"/>
                <a:cs typeface="Roboto"/>
                <a:sym typeface="Roboto"/>
              </a:defRPr>
            </a:lvl6pPr>
            <a:lvl7pPr lvl="6" rtl="0" algn="r">
              <a:buNone/>
              <a:defRPr sz="1300">
                <a:solidFill>
                  <a:schemeClr val="dk2"/>
                </a:solidFill>
                <a:latin typeface="Roboto"/>
                <a:ea typeface="Roboto"/>
                <a:cs typeface="Roboto"/>
                <a:sym typeface="Roboto"/>
              </a:defRPr>
            </a:lvl7pPr>
            <a:lvl8pPr lvl="7" rtl="0" algn="r">
              <a:buNone/>
              <a:defRPr sz="1300">
                <a:solidFill>
                  <a:schemeClr val="dk2"/>
                </a:solidFill>
                <a:latin typeface="Roboto"/>
                <a:ea typeface="Roboto"/>
                <a:cs typeface="Roboto"/>
                <a:sym typeface="Roboto"/>
              </a:defRPr>
            </a:lvl8pPr>
            <a:lvl9pPr lvl="8" rtl="0"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3.png"/><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6.png"/><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8.pn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0.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1.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16"/>
          <p:cNvGrpSpPr/>
          <p:nvPr/>
        </p:nvGrpSpPr>
        <p:grpSpPr>
          <a:xfrm>
            <a:off x="876299" y="990600"/>
            <a:ext cx="1743075" cy="1333500"/>
            <a:chOff x="742950" y="1104900"/>
            <a:chExt cx="1743075" cy="1333500"/>
          </a:xfrm>
        </p:grpSpPr>
        <p:sp>
          <p:nvSpPr>
            <p:cNvPr id="109" name="Google Shape;109;p16"/>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0" name="Google Shape;110;p16"/>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11" name="Google Shape;111;p16"/>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2" name="Google Shape;112;p16"/>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3" name="Google Shape;113;p16"/>
          <p:cNvSpPr txBox="1"/>
          <p:nvPr>
            <p:ph type="ctrTitle"/>
          </p:nvPr>
        </p:nvSpPr>
        <p:spPr>
          <a:xfrm>
            <a:off x="-828675" y="19675"/>
            <a:ext cx="10917600" cy="9978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chemeClr val="accent5"/>
                </a:solidFill>
                <a:latin typeface="Times New Roman"/>
                <a:ea typeface="Times New Roman"/>
                <a:cs typeface="Times New Roman"/>
                <a:sym typeface="Times New Roman"/>
              </a:rPr>
              <a:t>Employee Data Analysis using Excel</a:t>
            </a:r>
            <a:r>
              <a:rPr b="1" i="0" lang="en-US">
                <a:solidFill>
                  <a:schemeClr val="accent5"/>
                </a:solidFill>
                <a:latin typeface="Times New Roman"/>
                <a:ea typeface="Times New Roman"/>
                <a:cs typeface="Times New Roman"/>
                <a:sym typeface="Times New Roman"/>
              </a:rPr>
              <a:t> </a:t>
            </a:r>
            <a:br>
              <a:rPr b="1" i="0" lang="en-US">
                <a:solidFill>
                  <a:schemeClr val="accent5"/>
                </a:solidFill>
                <a:latin typeface="Roboto"/>
                <a:ea typeface="Roboto"/>
                <a:cs typeface="Roboto"/>
                <a:sym typeface="Roboto"/>
              </a:rPr>
            </a:br>
            <a:endParaRPr b="1">
              <a:solidFill>
                <a:schemeClr val="accent5"/>
              </a:solidFill>
            </a:endParaRPr>
          </a:p>
        </p:txBody>
      </p:sp>
      <p:sp>
        <p:nvSpPr>
          <p:cNvPr id="114" name="Google Shape;114;p16"/>
          <p:cNvSpPr txBox="1"/>
          <p:nvPr>
            <p:ph idx="12" type="sldNum"/>
          </p:nvPr>
        </p:nvSpPr>
        <p:spPr>
          <a:xfrm>
            <a:off x="10352540" y="295729"/>
            <a:ext cx="838200" cy="180300"/>
          </a:xfrm>
          <a:prstGeom prst="rect">
            <a:avLst/>
          </a:prstGeom>
          <a:noFill/>
          <a:ln>
            <a:noFill/>
          </a:ln>
        </p:spPr>
        <p:txBody>
          <a:bodyPr anchorCtr="0" anchor="b" bIns="0" lIns="0" spcFirstLastPara="1" rIns="0" wrap="square" tIns="6975">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pic>
        <p:nvPicPr>
          <p:cNvPr id="115" name="Google Shape;115;p16"/>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6" name="Google Shape;116;p16"/>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latin typeface="Century Gothic"/>
                <a:ea typeface="Century Gothic"/>
                <a:cs typeface="Century Gothic"/>
                <a:sym typeface="Century Gothic"/>
              </a:rPr>
              <a:t>STUDENT NAME: POOJITHA P K </a:t>
            </a:r>
            <a:endParaRPr b="1">
              <a:latin typeface="Century Gothic"/>
              <a:ea typeface="Century Gothic"/>
              <a:cs typeface="Century Gothic"/>
              <a:sym typeface="Century Gothic"/>
            </a:endParaRPr>
          </a:p>
          <a:p>
            <a:pPr indent="0" lvl="0" marL="0" marR="0" rtl="0" algn="l">
              <a:spcBef>
                <a:spcPts val="0"/>
              </a:spcBef>
              <a:spcAft>
                <a:spcPts val="0"/>
              </a:spcAft>
              <a:buNone/>
            </a:pPr>
            <a:r>
              <a:rPr b="1" lang="en-US" sz="2400">
                <a:latin typeface="Century Gothic"/>
                <a:ea typeface="Century Gothic"/>
                <a:cs typeface="Century Gothic"/>
                <a:sym typeface="Century Gothic"/>
              </a:rPr>
              <a:t>REGISTER NO:22AF253(asunm110312201122) </a:t>
            </a:r>
            <a:endParaRPr b="1"/>
          </a:p>
          <a:p>
            <a:pPr indent="0" lvl="0" marL="0" marR="0" rtl="0" algn="l">
              <a:spcBef>
                <a:spcPts val="0"/>
              </a:spcBef>
              <a:spcAft>
                <a:spcPts val="0"/>
              </a:spcAft>
              <a:buNone/>
            </a:pPr>
            <a:r>
              <a:rPr b="1" lang="en-US" sz="2400">
                <a:latin typeface="Century Gothic"/>
                <a:ea typeface="Century Gothic"/>
                <a:cs typeface="Century Gothic"/>
                <a:sym typeface="Century Gothic"/>
              </a:rPr>
              <a:t>DEPARTMENT:B.COM(ACCOUNTING&amp;FINANCE)</a:t>
            </a:r>
            <a:endParaRPr b="1"/>
          </a:p>
          <a:p>
            <a:pPr indent="0" lvl="0" marL="0" marR="0" rtl="0" algn="l">
              <a:spcBef>
                <a:spcPts val="0"/>
              </a:spcBef>
              <a:spcAft>
                <a:spcPts val="0"/>
              </a:spcAft>
              <a:buNone/>
            </a:pPr>
            <a:r>
              <a:rPr b="1" lang="en-US" sz="2400">
                <a:latin typeface="Century Gothic"/>
                <a:ea typeface="Century Gothic"/>
                <a:cs typeface="Century Gothic"/>
                <a:sym typeface="Century Gothic"/>
              </a:rPr>
              <a:t>COLLEGE: DRBCCC HINDU COLLEGE</a:t>
            </a:r>
            <a:endParaRPr b="1"/>
          </a:p>
          <a:p>
            <a:pPr indent="0" lvl="0" marL="0" marR="0" rtl="0" algn="l">
              <a:spcBef>
                <a:spcPts val="0"/>
              </a:spcBef>
              <a:spcAft>
                <a:spcPts val="0"/>
              </a:spcAft>
              <a:buNone/>
            </a:pPr>
            <a:r>
              <a:rPr b="1" lang="en-US" sz="2400">
                <a:latin typeface="Century Gothic"/>
                <a:ea typeface="Century Gothic"/>
                <a:cs typeface="Century Gothic"/>
                <a:sym typeface="Century Gothic"/>
              </a:rPr>
              <a:t>           </a:t>
            </a:r>
            <a:endParaRPr b="1" sz="24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09" name="Google Shape;209;p25"/>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210" name="Google Shape;210;p2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sp>
        <p:nvSpPr>
          <p:cNvPr id="211" name="Google Shape;211;p25"/>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lt1"/>
                </a:solidFill>
                <a:latin typeface="Trebuchet MS"/>
                <a:ea typeface="Trebuchet MS"/>
                <a:cs typeface="Trebuchet MS"/>
                <a:sym typeface="Trebuchet MS"/>
              </a:rPr>
              <a:t>MODELLING</a:t>
            </a:r>
            <a:endParaRPr sz="4800">
              <a:solidFill>
                <a:schemeClr val="lt1"/>
              </a:solidFill>
              <a:latin typeface="Trebuchet MS"/>
              <a:ea typeface="Trebuchet MS"/>
              <a:cs typeface="Trebuchet MS"/>
              <a:sym typeface="Trebuchet MS"/>
            </a:endParaRPr>
          </a:p>
        </p:txBody>
      </p:sp>
      <p:sp>
        <p:nvSpPr>
          <p:cNvPr id="212" name="Google Shape;212;p25"/>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3" name="Google Shape;213;p25"/>
          <p:cNvSpPr txBox="1"/>
          <p:nvPr>
            <p:ph idx="1" type="body"/>
          </p:nvPr>
        </p:nvSpPr>
        <p:spPr>
          <a:xfrm>
            <a:off x="1103312" y="1676400"/>
            <a:ext cx="8946600" cy="4572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 </a:t>
            </a:r>
            <a:r>
              <a:rPr b="1" lang="en-US">
                <a:solidFill>
                  <a:srgbClr val="AF4A0D"/>
                </a:solidFill>
              </a:rPr>
              <a:t>Data Sources:* </a:t>
            </a:r>
            <a:r>
              <a:rPr b="1" lang="en-US"/>
              <a:t>Employee performance ratings categorized by employment type (Contract, Full-Time, Part-Time) and performance levels (High, Medium, Low, Very High) across business units.  </a:t>
            </a:r>
            <a:endParaRPr/>
          </a:p>
          <a:p>
            <a:pPr indent="-342900" lvl="0" marL="342900" rtl="0" algn="l">
              <a:spcBef>
                <a:spcPts val="1000"/>
              </a:spcBef>
              <a:spcAft>
                <a:spcPts val="0"/>
              </a:spcAft>
              <a:buSzPts val="1600"/>
              <a:buChar char="●"/>
            </a:pPr>
            <a:r>
              <a:rPr b="1" lang="en-US"/>
              <a:t> </a:t>
            </a:r>
            <a:r>
              <a:rPr b="1" lang="en-US">
                <a:solidFill>
                  <a:srgbClr val="AF4A0D"/>
                </a:solidFill>
              </a:rPr>
              <a:t>Tools Used:</a:t>
            </a:r>
            <a:endParaRPr/>
          </a:p>
          <a:p>
            <a:pPr indent="-342900" lvl="0" marL="342900" rtl="0" algn="l">
              <a:spcBef>
                <a:spcPts val="1000"/>
              </a:spcBef>
              <a:spcAft>
                <a:spcPts val="0"/>
              </a:spcAft>
              <a:buSzPts val="1600"/>
              <a:buChar char="●"/>
            </a:pPr>
            <a:r>
              <a:rPr b="1" lang="en-US"/>
              <a:t>1. *Pivot Table:* Counts employees by performance category and business unit, filtered by employee type.</a:t>
            </a:r>
            <a:endParaRPr/>
          </a:p>
          <a:p>
            <a:pPr indent="-342900" lvl="0" marL="342900" rtl="0" algn="l">
              <a:spcBef>
                <a:spcPts val="1000"/>
              </a:spcBef>
              <a:spcAft>
                <a:spcPts val="0"/>
              </a:spcAft>
              <a:buSzPts val="1600"/>
              <a:buChar char="●"/>
            </a:pPr>
            <a:r>
              <a:rPr b="1" lang="en-US"/>
              <a:t>2. *Slicers:* Enables dynamic filtering of data based on employee type for targeted analysis.</a:t>
            </a:r>
            <a:endParaRPr/>
          </a:p>
          <a:p>
            <a:pPr indent="-342900" lvl="0" marL="342900" rtl="0" algn="l">
              <a:spcBef>
                <a:spcPts val="1000"/>
              </a:spcBef>
              <a:spcAft>
                <a:spcPts val="0"/>
              </a:spcAft>
              <a:buSzPts val="1600"/>
              <a:buChar char="●"/>
            </a:pPr>
            <a:r>
              <a:rPr b="1" lang="en-US"/>
              <a:t>3. *Graphs:* Visualizes performance distribution across business units, simplifying comparison and analysis.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6"/>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216" name="Google Shape;216;p26"/>
          <p:cNvSpPr txBox="1"/>
          <p:nvPr>
            <p:ph type="title"/>
          </p:nvPr>
        </p:nvSpPr>
        <p:spPr>
          <a:xfrm>
            <a:off x="755332" y="385444"/>
            <a:ext cx="3207000" cy="581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lt2"/>
              </a:buClr>
              <a:buSzPts val="4200"/>
              <a:buFont typeface="Century Gothic"/>
              <a:buNone/>
            </a:pPr>
            <a:r>
              <a:rPr b="1" lang="en-US">
                <a:solidFill>
                  <a:schemeClr val="accent5"/>
                </a:solidFill>
              </a:rPr>
              <a:t>RESULTS</a:t>
            </a:r>
            <a:endParaRPr b="1">
              <a:solidFill>
                <a:schemeClr val="accent5"/>
              </a:solidFill>
            </a:endParaRPr>
          </a:p>
        </p:txBody>
      </p:sp>
      <p:sp>
        <p:nvSpPr>
          <p:cNvPr id="217" name="Google Shape;217;p2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sp>
        <p:nvSpPr>
          <p:cNvPr id="218" name="Google Shape;218;p26"/>
          <p:cNvSpPr txBox="1"/>
          <p:nvPr/>
        </p:nvSpPr>
        <p:spPr>
          <a:xfrm>
            <a:off x="533400" y="3853300"/>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alibri"/>
                <a:ea typeface="Calibri"/>
                <a:cs typeface="Calibri"/>
                <a:sym typeface="Calibri"/>
              </a:rPr>
              <a:t>IT INCLUDES BOTH MALE AND FEMALE</a:t>
            </a:r>
            <a:r>
              <a:rPr lang="en-US" sz="1800">
                <a:solidFill>
                  <a:schemeClr val="lt1"/>
                </a:solidFill>
                <a:latin typeface="Century Gothic"/>
                <a:ea typeface="Century Gothic"/>
                <a:cs typeface="Century Gothic"/>
                <a:sym typeface="Century Gothic"/>
              </a:rPr>
              <a:t> </a:t>
            </a:r>
            <a:endParaRPr sz="1800">
              <a:solidFill>
                <a:schemeClr val="lt1"/>
              </a:solidFill>
              <a:latin typeface="Century Gothic"/>
              <a:ea typeface="Century Gothic"/>
              <a:cs typeface="Century Gothic"/>
              <a:sym typeface="Century Gothic"/>
            </a:endParaRPr>
          </a:p>
        </p:txBody>
      </p:sp>
      <p:sp>
        <p:nvSpPr>
          <p:cNvPr id="219" name="Google Shape;219;p26"/>
          <p:cNvSpPr txBox="1"/>
          <p:nvPr/>
        </p:nvSpPr>
        <p:spPr>
          <a:xfrm>
            <a:off x="3048000" y="3236959"/>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aphicFrame>
        <p:nvGraphicFramePr>
          <p:cNvPr id="220" name="Google Shape;220;p26"/>
          <p:cNvGraphicFramePr/>
          <p:nvPr/>
        </p:nvGraphicFramePr>
        <p:xfrm>
          <a:off x="5867400" y="986596"/>
          <a:ext cx="4572000" cy="2743200"/>
        </p:xfrm>
        <a:graphic>
          <a:graphicData uri="http://schemas.openxmlformats.org/drawingml/2006/chart">
            <c:chart r:id="rId3"/>
          </a:graphicData>
        </a:graphic>
      </p:graphicFrame>
      <p:graphicFrame>
        <p:nvGraphicFramePr>
          <p:cNvPr id="221" name="Google Shape;221;p26"/>
          <p:cNvGraphicFramePr/>
          <p:nvPr/>
        </p:nvGraphicFramePr>
        <p:xfrm>
          <a:off x="535858" y="1122390"/>
          <a:ext cx="4572000" cy="2743200"/>
        </p:xfrm>
        <a:graphic>
          <a:graphicData uri="http://schemas.openxmlformats.org/drawingml/2006/chart">
            <c:chart r:id="rId4"/>
          </a:graphicData>
        </a:graphic>
      </p:graphicFrame>
      <p:sp>
        <p:nvSpPr>
          <p:cNvPr id="222" name="Google Shape;222;p26"/>
          <p:cNvSpPr txBox="1"/>
          <p:nvPr/>
        </p:nvSpPr>
        <p:spPr>
          <a:xfrm>
            <a:off x="5594555" y="3773698"/>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highlight>
                  <a:srgbClr val="C0C0C0"/>
                </a:highlight>
                <a:latin typeface="Century Gothic"/>
                <a:ea typeface="Century Gothic"/>
                <a:cs typeface="Century Gothic"/>
                <a:sym typeface="Century Gothic"/>
              </a:rPr>
              <a:t>IT IS ONLY FOR FEMALE EMPLOYEES</a:t>
            </a:r>
            <a:endParaRPr/>
          </a:p>
        </p:txBody>
      </p:sp>
      <p:graphicFrame>
        <p:nvGraphicFramePr>
          <p:cNvPr id="223" name="Google Shape;223;p26"/>
          <p:cNvGraphicFramePr/>
          <p:nvPr/>
        </p:nvGraphicFramePr>
        <p:xfrm>
          <a:off x="777978" y="4037966"/>
          <a:ext cx="4572000" cy="2743200"/>
        </p:xfrm>
        <a:graphic>
          <a:graphicData uri="http://schemas.openxmlformats.org/drawingml/2006/chart">
            <c:chart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533400" y="76200"/>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Times New Roman"/>
              <a:buNone/>
            </a:pPr>
            <a:r>
              <a:rPr b="1" lang="en-US">
                <a:solidFill>
                  <a:schemeClr val="accent5"/>
                </a:solidFill>
                <a:latin typeface="Times New Roman"/>
                <a:ea typeface="Times New Roman"/>
                <a:cs typeface="Times New Roman"/>
                <a:sym typeface="Times New Roman"/>
              </a:rPr>
              <a:t>conclusion</a:t>
            </a:r>
            <a:endParaRPr b="1">
              <a:solidFill>
                <a:schemeClr val="accent5"/>
              </a:solidFill>
              <a:latin typeface="Times New Roman"/>
              <a:ea typeface="Times New Roman"/>
              <a:cs typeface="Times New Roman"/>
              <a:sym typeface="Times New Roman"/>
            </a:endParaRPr>
          </a:p>
        </p:txBody>
      </p:sp>
      <p:sp>
        <p:nvSpPr>
          <p:cNvPr id="226" name="Google Shape;226;p27"/>
          <p:cNvSpPr txBox="1"/>
          <p:nvPr>
            <p:ph idx="1" type="body"/>
          </p:nvPr>
        </p:nvSpPr>
        <p:spPr>
          <a:xfrm>
            <a:off x="1066800" y="1676400"/>
            <a:ext cx="9066900" cy="4383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highlight>
                  <a:srgbClr val="000000"/>
                </a:highlight>
              </a:rPr>
              <a:t>Medium Performers</a:t>
            </a:r>
            <a:r>
              <a:rPr lang="en-US"/>
              <a:t>*: Most employees across business units are categorized as medium performers, suggesting consistent performance across the organization.</a:t>
            </a:r>
            <a:endParaRPr/>
          </a:p>
          <a:p>
            <a:pPr indent="-342900" lvl="0" marL="342900" rtl="0" algn="l">
              <a:spcBef>
                <a:spcPts val="1000"/>
              </a:spcBef>
              <a:spcAft>
                <a:spcPts val="0"/>
              </a:spcAft>
              <a:buSzPts val="1600"/>
              <a:buChar char="●"/>
            </a:pPr>
            <a:r>
              <a:rPr lang="en-US">
                <a:highlight>
                  <a:srgbClr val="000000"/>
                </a:highlight>
              </a:rPr>
              <a:t>Poor Performers*: </a:t>
            </a:r>
            <a:r>
              <a:rPr lang="en-US"/>
              <a:t>Divisions like BPC and CCDR have a larger proportion of low-performing employees.</a:t>
            </a:r>
            <a:endParaRPr/>
          </a:p>
          <a:p>
            <a:pPr indent="-342900" lvl="0" marL="342900" rtl="0" algn="l">
              <a:spcBef>
                <a:spcPts val="1000"/>
              </a:spcBef>
              <a:spcAft>
                <a:spcPts val="0"/>
              </a:spcAft>
              <a:buSzPts val="1600"/>
              <a:buChar char="●"/>
            </a:pPr>
            <a:r>
              <a:rPr lang="en-US">
                <a:highlight>
                  <a:srgbClr val="000000"/>
                </a:highlight>
              </a:rPr>
              <a:t>High and Very High Achievers*: </a:t>
            </a:r>
            <a:r>
              <a:rPr lang="en-US"/>
              <a:t>Business units such as EW and PL have more employees identified as high or very high achievers, indicating better performance in these areas.</a:t>
            </a:r>
            <a:endParaRPr/>
          </a:p>
          <a:p>
            <a:pPr indent="-342900" lvl="0" marL="342900" rtl="0" algn="l">
              <a:spcBef>
                <a:spcPts val="1000"/>
              </a:spcBef>
              <a:spcAft>
                <a:spcPts val="0"/>
              </a:spcAft>
              <a:buSzPts val="1600"/>
              <a:buChar char="●"/>
            </a:pPr>
            <a:r>
              <a:rPr lang="en-US">
                <a:highlight>
                  <a:srgbClr val="000000"/>
                </a:highlight>
              </a:rPr>
              <a:t>Areas of Improvement</a:t>
            </a:r>
            <a:r>
              <a:rPr lang="en-US"/>
              <a:t>*: Units with more low performers need targeted interventions, while units with fewer top performers should focus on strategies to boost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17"/>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nvGrpSpPr>
          <p:cNvPr id="119" name="Google Shape;119;p17"/>
          <p:cNvGrpSpPr/>
          <p:nvPr/>
        </p:nvGrpSpPr>
        <p:grpSpPr>
          <a:xfrm>
            <a:off x="7448612" y="0"/>
            <a:ext cx="4743795" cy="6858466"/>
            <a:chOff x="7448612" y="0"/>
            <a:chExt cx="4743795" cy="6858466"/>
          </a:xfrm>
        </p:grpSpPr>
        <p:sp>
          <p:nvSpPr>
            <p:cNvPr id="120" name="Google Shape;120;p17"/>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1" name="Google Shape;121;p17"/>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2" name="Google Shape;122;p17"/>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3" name="Google Shape;123;p17"/>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4" name="Google Shape;124;p17"/>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5" name="Google Shape;125;p17"/>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6" name="Google Shape;126;p17"/>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7" name="Google Shape;127;p17"/>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8" name="Google Shape;128;p17"/>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29" name="Google Shape;129;p17"/>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0" name="Google Shape;13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1" name="Google Shape;13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2" name="Google Shape;13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3" name="Google Shape;133;p17"/>
          <p:cNvSpPr txBox="1"/>
          <p:nvPr>
            <p:ph type="title"/>
          </p:nvPr>
        </p:nvSpPr>
        <p:spPr>
          <a:xfrm>
            <a:off x="739775" y="829627"/>
            <a:ext cx="39096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rgbClr val="FF0000"/>
              </a:buClr>
              <a:buSzPts val="4250"/>
              <a:buFont typeface="Century Gothic"/>
              <a:buNone/>
            </a:pPr>
            <a:r>
              <a:rPr lang="en-US" sz="4250">
                <a:solidFill>
                  <a:schemeClr val="accent5"/>
                </a:solidFill>
              </a:rPr>
              <a:t>PROJECT TITLE</a:t>
            </a:r>
            <a:endParaRPr sz="4250">
              <a:solidFill>
                <a:schemeClr val="accent5"/>
              </a:solidFill>
            </a:endParaRPr>
          </a:p>
        </p:txBody>
      </p:sp>
      <p:sp>
        <p:nvSpPr>
          <p:cNvPr id="134" name="Google Shape;134;p17"/>
          <p:cNvSpPr txBox="1"/>
          <p:nvPr>
            <p:ph idx="12" type="sldNum"/>
          </p:nvPr>
        </p:nvSpPr>
        <p:spPr>
          <a:xfrm>
            <a:off x="11296610" y="6217622"/>
            <a:ext cx="731700" cy="209100"/>
          </a:xfrm>
          <a:prstGeom prst="rect">
            <a:avLst/>
          </a:prstGeom>
          <a:noFill/>
          <a:ln>
            <a:noFill/>
          </a:ln>
        </p:spPr>
        <p:txBody>
          <a:bodyPr anchorCtr="0" anchor="b" bIns="0" lIns="0" spcFirstLastPara="1" rIns="0" wrap="square" tIns="6975">
            <a:spAutoFit/>
          </a:bodyPr>
          <a:lstStyle/>
          <a:p>
            <a:pPr indent="0" lvl="0" marL="0" rtl="0" algn="r">
              <a:spcBef>
                <a:spcPts val="0"/>
              </a:spcBef>
              <a:spcAft>
                <a:spcPts val="0"/>
              </a:spcAft>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grpSp>
        <p:nvGrpSpPr>
          <p:cNvPr id="135" name="Google Shape;135;p17"/>
          <p:cNvGrpSpPr/>
          <p:nvPr/>
        </p:nvGrpSpPr>
        <p:grpSpPr>
          <a:xfrm>
            <a:off x="466725" y="6410325"/>
            <a:ext cx="3705225" cy="295275"/>
            <a:chOff x="466725" y="6410325"/>
            <a:chExt cx="3705225" cy="295275"/>
          </a:xfrm>
        </p:grpSpPr>
        <p:pic>
          <p:nvPicPr>
            <p:cNvPr id="136" name="Google Shape;136;p17"/>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137" name="Google Shape;137;p17"/>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138" name="Google Shape;138;p17"/>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18"/>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141" name="Google Shape;141;p18"/>
          <p:cNvGrpSpPr/>
          <p:nvPr/>
        </p:nvGrpSpPr>
        <p:grpSpPr>
          <a:xfrm>
            <a:off x="7448612" y="0"/>
            <a:ext cx="4743795" cy="6858466"/>
            <a:chOff x="7448612" y="0"/>
            <a:chExt cx="4743795" cy="6858466"/>
          </a:xfrm>
        </p:grpSpPr>
        <p:sp>
          <p:nvSpPr>
            <p:cNvPr id="142" name="Google Shape;142;p1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3" name="Google Shape;143;p1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4" name="Google Shape;144;p1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5" name="Google Shape;145;p1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6" name="Google Shape;146;p1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7" name="Google Shape;147;p1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8" name="Google Shape;148;p1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9" name="Google Shape;149;p1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0" name="Google Shape;150;p1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51" name="Google Shape;151;p1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2" name="Google Shape;152;p18"/>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lt1"/>
              </a:solidFill>
              <a:latin typeface="Trebuchet MS"/>
              <a:ea typeface="Trebuchet MS"/>
              <a:cs typeface="Trebuchet MS"/>
              <a:sym typeface="Trebuchet MS"/>
            </a:endParaRPr>
          </a:p>
        </p:txBody>
      </p:sp>
      <p:sp>
        <p:nvSpPr>
          <p:cNvPr id="153" name="Google Shape;153;p18"/>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4" name="Google Shape;154;p18"/>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155" name="Google Shape;155;p18"/>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grpSp>
        <p:nvGrpSpPr>
          <p:cNvPr id="156" name="Google Shape;156;p18"/>
          <p:cNvGrpSpPr/>
          <p:nvPr/>
        </p:nvGrpSpPr>
        <p:grpSpPr>
          <a:xfrm>
            <a:off x="47625" y="3819523"/>
            <a:ext cx="4124325" cy="3009897"/>
            <a:chOff x="47625" y="3819523"/>
            <a:chExt cx="4124325" cy="3009897"/>
          </a:xfrm>
        </p:grpSpPr>
        <p:pic>
          <p:nvPicPr>
            <p:cNvPr id="157" name="Google Shape;157;p18"/>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158" name="Google Shape;158;p18"/>
            <p:cNvPicPr preferRelativeResize="0"/>
            <p:nvPr/>
          </p:nvPicPr>
          <p:blipFill/>
          <p:spPr>
            <a:xfrm>
              <a:off x="47625" y="3819523"/>
              <a:ext cx="1733550" cy="3009898"/>
            </a:xfrm>
            <a:prstGeom prst="rect">
              <a:avLst/>
            </a:prstGeom>
            <a:noFill/>
            <a:ln>
              <a:noFill/>
            </a:ln>
          </p:spPr>
        </p:pic>
      </p:grpSp>
      <p:sp>
        <p:nvSpPr>
          <p:cNvPr id="159" name="Google Shape;159;p18"/>
          <p:cNvSpPr txBox="1"/>
          <p:nvPr>
            <p:ph type="title"/>
          </p:nvPr>
        </p:nvSpPr>
        <p:spPr>
          <a:xfrm>
            <a:off x="739775" y="445388"/>
            <a:ext cx="2357100" cy="581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rgbClr val="FF0000"/>
              </a:buClr>
              <a:buSzPts val="4200"/>
              <a:buFont typeface="Century Gothic"/>
              <a:buNone/>
            </a:pPr>
            <a:r>
              <a:rPr lang="en-US">
                <a:solidFill>
                  <a:schemeClr val="accent5"/>
                </a:solidFill>
              </a:rPr>
              <a:t>AGENDA</a:t>
            </a:r>
            <a:endParaRPr>
              <a:solidFill>
                <a:schemeClr val="accent5"/>
              </a:solidFill>
            </a:endParaRPr>
          </a:p>
        </p:txBody>
      </p:sp>
      <p:sp>
        <p:nvSpPr>
          <p:cNvPr id="160" name="Google Shape;160;p18"/>
          <p:cNvSpPr txBox="1"/>
          <p:nvPr>
            <p:ph idx="12" type="sldNum"/>
          </p:nvPr>
        </p:nvSpPr>
        <p:spPr>
          <a:xfrm>
            <a:off x="11296610" y="6217622"/>
            <a:ext cx="731700" cy="209100"/>
          </a:xfrm>
          <a:prstGeom prst="rect">
            <a:avLst/>
          </a:prstGeom>
          <a:noFill/>
          <a:ln>
            <a:noFill/>
          </a:ln>
        </p:spPr>
        <p:txBody>
          <a:bodyPr anchorCtr="0" anchor="b" bIns="0" lIns="0" spcFirstLastPara="1" rIns="0" wrap="square" tIns="6975">
            <a:spAutoFit/>
          </a:bodyPr>
          <a:lstStyle/>
          <a:p>
            <a:pPr indent="0" lvl="0" marL="0" rtl="0" algn="r">
              <a:spcBef>
                <a:spcPts val="0"/>
              </a:spcBef>
              <a:spcAft>
                <a:spcPts val="0"/>
              </a:spcAft>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
        <p:nvSpPr>
          <p:cNvPr id="161" name="Google Shape;161;p18"/>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entury Gothic"/>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entury Gothic"/>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entury Gothic"/>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entury Gothic"/>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entury Gothic"/>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entury Gothic"/>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entury Gothic"/>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entury Gothic"/>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19"/>
          <p:cNvGrpSpPr/>
          <p:nvPr/>
        </p:nvGrpSpPr>
        <p:grpSpPr>
          <a:xfrm>
            <a:off x="7991475" y="2933700"/>
            <a:ext cx="2762251" cy="3257550"/>
            <a:chOff x="7991475" y="2933700"/>
            <a:chExt cx="2762251" cy="3257550"/>
          </a:xfrm>
        </p:grpSpPr>
        <p:sp>
          <p:nvSpPr>
            <p:cNvPr id="164" name="Google Shape;164;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5" name="Google Shape;165;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166" name="Google Shape;166;p19"/>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167" name="Google Shape;167;p1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8" name="Google Shape;168;p19"/>
          <p:cNvSpPr txBox="1"/>
          <p:nvPr>
            <p:ph type="title"/>
          </p:nvPr>
        </p:nvSpPr>
        <p:spPr>
          <a:xfrm>
            <a:off x="1065975" y="473050"/>
            <a:ext cx="7628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lt2"/>
              </a:buClr>
              <a:buSzPts val="4250"/>
              <a:buFont typeface="Century Gothic"/>
              <a:buNone/>
            </a:pPr>
            <a:r>
              <a:rPr b="1" lang="en-US" sz="4250">
                <a:solidFill>
                  <a:schemeClr val="accent5"/>
                </a:solidFill>
              </a:rPr>
              <a:t>PROBLEM STATEMENT</a:t>
            </a:r>
            <a:endParaRPr b="1" sz="4250">
              <a:solidFill>
                <a:schemeClr val="accent5"/>
              </a:solidFill>
            </a:endParaRPr>
          </a:p>
        </p:txBody>
      </p:sp>
      <p:sp>
        <p:nvSpPr>
          <p:cNvPr id="169" name="Google Shape;169;p19"/>
          <p:cNvSpPr txBox="1"/>
          <p:nvPr>
            <p:ph idx="12" type="sldNum"/>
          </p:nvPr>
        </p:nvSpPr>
        <p:spPr>
          <a:xfrm>
            <a:off x="11296610" y="6217622"/>
            <a:ext cx="731700" cy="209100"/>
          </a:xfrm>
          <a:prstGeom prst="rect">
            <a:avLst/>
          </a:prstGeom>
          <a:noFill/>
          <a:ln>
            <a:noFill/>
          </a:ln>
        </p:spPr>
        <p:txBody>
          <a:bodyPr anchorCtr="0" anchor="b" bIns="0" lIns="0" spcFirstLastPara="1" rIns="0" wrap="square" tIns="6975">
            <a:spAutoFit/>
          </a:bodyPr>
          <a:lstStyle/>
          <a:p>
            <a:pPr indent="0" lvl="0" marL="0" rtl="0" algn="r">
              <a:spcBef>
                <a:spcPts val="0"/>
              </a:spcBef>
              <a:spcAft>
                <a:spcPts val="0"/>
              </a:spcAft>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pic>
        <p:nvPicPr>
          <p:cNvPr id="170" name="Google Shape;170;p19"/>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1" name="Google Shape;171;p19"/>
          <p:cNvSpPr txBox="1"/>
          <p:nvPr/>
        </p:nvSpPr>
        <p:spPr>
          <a:xfrm>
            <a:off x="834084" y="2433456"/>
            <a:ext cx="6100800" cy="42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3F3F3"/>
                </a:solidFill>
                <a:highlight>
                  <a:srgbClr val="000000"/>
                </a:highlight>
                <a:latin typeface="Century Gothic"/>
                <a:ea typeface="Century Gothic"/>
                <a:cs typeface="Century Gothic"/>
                <a:sym typeface="Century Gothic"/>
              </a:rPr>
              <a:t>Analyzing employee performance helps to recognize the strengths and weaknesses of every team member. This approach aids managers in pinpointing areas for improvement and identifying where extra support is necessary. With clear areas of focus, productivity rises as resources and training are effectively utilized. Performance analysis also sets clear expectations, fosters accountability, and promotes transparency within the team. It enables targeted feedback and training, leading to enhanced employee development, job satisfaction, and retention. By aligning individual goals with the company’s objectives, the combined efforts of all employees contribute to the overall success of the organization, driven by a motivated workforce.</a:t>
            </a:r>
            <a:endParaRPr>
              <a:solidFill>
                <a:srgbClr val="F3F3F3"/>
              </a:solidFill>
              <a:highlight>
                <a:srgbClr val="00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20"/>
          <p:cNvGrpSpPr/>
          <p:nvPr/>
        </p:nvGrpSpPr>
        <p:grpSpPr>
          <a:xfrm>
            <a:off x="8658225" y="2647950"/>
            <a:ext cx="3533775" cy="3810000"/>
            <a:chOff x="8658225" y="2647950"/>
            <a:chExt cx="3533775" cy="3810000"/>
          </a:xfrm>
        </p:grpSpPr>
        <p:sp>
          <p:nvSpPr>
            <p:cNvPr id="174" name="Google Shape;174;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5" name="Google Shape;175;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176" name="Google Shape;176;p20"/>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177" name="Google Shape;177;p2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8" name="Google Shape;178;p20"/>
          <p:cNvSpPr txBox="1"/>
          <p:nvPr>
            <p:ph type="title"/>
          </p:nvPr>
        </p:nvSpPr>
        <p:spPr>
          <a:xfrm>
            <a:off x="415633" y="667900"/>
            <a:ext cx="11360700" cy="83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solidFill>
                  <a:schemeClr val="accent5"/>
                </a:solidFill>
              </a:rPr>
              <a:t>PROJECT OVERVIEW</a:t>
            </a:r>
            <a:endParaRPr b="1">
              <a:solidFill>
                <a:schemeClr val="accent5"/>
              </a:solidFill>
            </a:endParaRPr>
          </a:p>
        </p:txBody>
      </p:sp>
      <p:sp>
        <p:nvSpPr>
          <p:cNvPr id="179" name="Google Shape;179;p20"/>
          <p:cNvSpPr txBox="1"/>
          <p:nvPr>
            <p:ph idx="12" type="sldNum"/>
          </p:nvPr>
        </p:nvSpPr>
        <p:spPr>
          <a:xfrm>
            <a:off x="11296610" y="6217622"/>
            <a:ext cx="731700" cy="209100"/>
          </a:xfrm>
          <a:prstGeom prst="rect">
            <a:avLst/>
          </a:prstGeom>
          <a:noFill/>
          <a:ln>
            <a:noFill/>
          </a:ln>
        </p:spPr>
        <p:txBody>
          <a:bodyPr anchorCtr="0" anchor="b" bIns="0" lIns="0" spcFirstLastPara="1" rIns="0" wrap="square" tIns="6975">
            <a:spAutoFit/>
          </a:bodyPr>
          <a:lstStyle/>
          <a:p>
            <a:pPr indent="0" lvl="0" marL="0" rtl="0" algn="r">
              <a:spcBef>
                <a:spcPts val="0"/>
              </a:spcBef>
              <a:spcAft>
                <a:spcPts val="0"/>
              </a:spcAft>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pic>
        <p:nvPicPr>
          <p:cNvPr id="180" name="Google Shape;180;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81" name="Google Shape;181;p20"/>
          <p:cNvSpPr txBox="1"/>
          <p:nvPr/>
        </p:nvSpPr>
        <p:spPr>
          <a:xfrm>
            <a:off x="457200" y="2484894"/>
            <a:ext cx="7924800" cy="26778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1" lang="en-US" sz="2400">
                <a:solidFill>
                  <a:srgbClr val="0D0D0D"/>
                </a:solidFill>
                <a:latin typeface="Times New Roman"/>
                <a:ea typeface="Times New Roman"/>
                <a:cs typeface="Times New Roman"/>
                <a:sym typeface="Times New Roman"/>
              </a:rPr>
              <a:t>This project aims to assess employee performance by analyzing data across various dimensions, such as Business Unit, Employee Status, Employee Type, Performance Scores, and Current Ratings. The analysis will identify strengths and potential problem areas, while also offering strategic recommendations to boost employee performance and foster development within the organization.</a:t>
            </a:r>
            <a:endParaRPr b="1" sz="2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4" name="Google Shape;184;p2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5" name="Google Shape;185;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6" name="Google Shape;186;p21"/>
          <p:cNvSpPr txBox="1"/>
          <p:nvPr>
            <p:ph type="title"/>
          </p:nvPr>
        </p:nvSpPr>
        <p:spPr>
          <a:xfrm>
            <a:off x="731274" y="36649"/>
            <a:ext cx="7193400" cy="507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lt2"/>
              </a:buClr>
              <a:buSzPts val="3200"/>
              <a:buFont typeface="Century Gothic"/>
              <a:buNone/>
            </a:pPr>
            <a:r>
              <a:rPr b="1" lang="en-US" sz="3200">
                <a:solidFill>
                  <a:schemeClr val="accent5"/>
                </a:solidFill>
              </a:rPr>
              <a:t>WHO ARE THE END USERS?</a:t>
            </a:r>
            <a:endParaRPr b="1" sz="3200">
              <a:solidFill>
                <a:schemeClr val="accent5"/>
              </a:solidFill>
            </a:endParaRPr>
          </a:p>
        </p:txBody>
      </p:sp>
      <p:sp>
        <p:nvSpPr>
          <p:cNvPr id="187" name="Google Shape;187;p21"/>
          <p:cNvSpPr txBox="1"/>
          <p:nvPr>
            <p:ph idx="12" type="sldNum"/>
          </p:nvPr>
        </p:nvSpPr>
        <p:spPr>
          <a:xfrm>
            <a:off x="11296610" y="6217622"/>
            <a:ext cx="731700" cy="209100"/>
          </a:xfrm>
          <a:prstGeom prst="rect">
            <a:avLst/>
          </a:prstGeom>
          <a:noFill/>
          <a:ln>
            <a:noFill/>
          </a:ln>
        </p:spPr>
        <p:txBody>
          <a:bodyPr anchorCtr="0" anchor="b" bIns="0" lIns="0" spcFirstLastPara="1" rIns="0" wrap="square" tIns="6975">
            <a:spAutoFit/>
          </a:bodyPr>
          <a:lstStyle/>
          <a:p>
            <a:pPr indent="0" lvl="0" marL="0" rtl="0" algn="r">
              <a:spcBef>
                <a:spcPts val="0"/>
              </a:spcBef>
              <a:spcAft>
                <a:spcPts val="0"/>
              </a:spcAft>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
        <p:nvSpPr>
          <p:cNvPr id="188" name="Google Shape;188;p21"/>
          <p:cNvSpPr txBox="1"/>
          <p:nvPr/>
        </p:nvSpPr>
        <p:spPr>
          <a:xfrm>
            <a:off x="304800" y="929960"/>
            <a:ext cx="11340000" cy="5951100"/>
          </a:xfrm>
          <a:prstGeom prst="rect">
            <a:avLst/>
          </a:prstGeom>
          <a:noFill/>
          <a:ln>
            <a:noFill/>
          </a:ln>
        </p:spPr>
        <p:txBody>
          <a:bodyPr anchorCtr="0" anchor="t" bIns="45700" lIns="91425" spcFirstLastPara="1" rIns="91425" wrap="square" tIns="45700">
            <a:spAutoFit/>
          </a:bodyPr>
          <a:lstStyle/>
          <a:p>
            <a:pPr indent="-342900" lvl="0" marL="457200" marR="0" rtl="0" algn="just">
              <a:spcBef>
                <a:spcPts val="0"/>
              </a:spcBef>
              <a:spcAft>
                <a:spcPts val="0"/>
              </a:spcAft>
              <a:buClr>
                <a:srgbClr val="76A5AF"/>
              </a:buClr>
              <a:buSzPts val="1800"/>
              <a:buFont typeface="Century Gothic"/>
              <a:buChar char="●"/>
            </a:pPr>
            <a:r>
              <a:rPr b="1" lang="en-US" sz="1800">
                <a:solidFill>
                  <a:srgbClr val="76A5AF"/>
                </a:solidFill>
                <a:latin typeface="Century Gothic"/>
                <a:ea typeface="Century Gothic"/>
                <a:cs typeface="Century Gothic"/>
                <a:sym typeface="Century Gothic"/>
              </a:rPr>
              <a:t>1. *</a:t>
            </a:r>
            <a:r>
              <a:rPr b="1" lang="en-US" sz="1800">
                <a:solidFill>
                  <a:srgbClr val="76A5AF"/>
                </a:solidFill>
                <a:highlight>
                  <a:srgbClr val="00FF00"/>
                </a:highlight>
                <a:latin typeface="Century Gothic"/>
                <a:ea typeface="Century Gothic"/>
                <a:cs typeface="Century Gothic"/>
                <a:sym typeface="Century Gothic"/>
              </a:rPr>
              <a:t>HR Professionals</a:t>
            </a:r>
            <a:r>
              <a:rPr b="1" lang="en-US" sz="1800">
                <a:solidFill>
                  <a:srgbClr val="76A5AF"/>
                </a:solidFill>
                <a:latin typeface="Century Gothic"/>
                <a:ea typeface="Century Gothic"/>
                <a:cs typeface="Century Gothic"/>
                <a:sym typeface="Century Gothic"/>
              </a:rPr>
              <a:t>*: They are responsible for analyzing performance data to inform key decisions related to promotions, compensation adjustments, employee training needs, and overall workforce management strategies.2. </a:t>
            </a:r>
            <a:r>
              <a:rPr b="1" lang="en-US" sz="1800">
                <a:solidFill>
                  <a:srgbClr val="76A5AF"/>
                </a:solidFill>
                <a:highlight>
                  <a:srgbClr val="00FF00"/>
                </a:highlight>
                <a:latin typeface="Century Gothic"/>
                <a:ea typeface="Century Gothic"/>
                <a:cs typeface="Century Gothic"/>
                <a:sym typeface="Century Gothic"/>
              </a:rPr>
              <a:t>*Team Managers and Team Leaders</a:t>
            </a:r>
            <a:r>
              <a:rPr b="1" lang="en-US" sz="1800">
                <a:solidFill>
                  <a:srgbClr val="76A5AF"/>
                </a:solidFill>
                <a:latin typeface="Century Gothic"/>
                <a:ea typeface="Century Gothic"/>
                <a:cs typeface="Century Gothic"/>
                <a:sym typeface="Century Gothic"/>
              </a:rPr>
              <a:t>*: These individuals use performance data to review the effectiveness of their teams. They provide necessary feedback, set performance targets, and highlight areas for development, ensuring that team goals are closely aligned with the organization’s strategic objectives.3. *</a:t>
            </a:r>
            <a:r>
              <a:rPr b="1" lang="en-US" sz="1800">
                <a:solidFill>
                  <a:srgbClr val="76A5AF"/>
                </a:solidFill>
                <a:highlight>
                  <a:srgbClr val="00FF00"/>
                </a:highlight>
                <a:latin typeface="Century Gothic"/>
                <a:ea typeface="Century Gothic"/>
                <a:cs typeface="Century Gothic"/>
                <a:sym typeface="Century Gothic"/>
              </a:rPr>
              <a:t>Senior Executives and Management*: </a:t>
            </a:r>
            <a:r>
              <a:rPr b="1" lang="en-US" sz="1800">
                <a:solidFill>
                  <a:srgbClr val="76A5AF"/>
                </a:solidFill>
                <a:latin typeface="Century Gothic"/>
                <a:ea typeface="Century Gothic"/>
                <a:cs typeface="Century Gothic"/>
                <a:sym typeface="Century Gothic"/>
              </a:rPr>
              <a:t>At the executive level, performance data is evaluated to compare productivity trends across departments. This data supports decision-making for broader strategic actions and helps management track organizational performance over time.4. *</a:t>
            </a:r>
            <a:r>
              <a:rPr b="1" lang="en-US" sz="1800">
                <a:solidFill>
                  <a:srgbClr val="76A5AF"/>
                </a:solidFill>
                <a:highlight>
                  <a:srgbClr val="00FF00"/>
                </a:highlight>
                <a:latin typeface="Century Gothic"/>
                <a:ea typeface="Century Gothic"/>
                <a:cs typeface="Century Gothic"/>
                <a:sym typeface="Century Gothic"/>
              </a:rPr>
              <a:t>Workforce</a:t>
            </a:r>
            <a:r>
              <a:rPr b="1" lang="en-US" sz="1800">
                <a:solidFill>
                  <a:srgbClr val="76A5AF"/>
                </a:solidFill>
                <a:latin typeface="Century Gothic"/>
                <a:ea typeface="Century Gothic"/>
                <a:cs typeface="Century Gothic"/>
                <a:sym typeface="Century Gothic"/>
              </a:rPr>
              <a:t>*: Employees can utilize their performance data to self-assess. This allows them to gain insights into how they are perceived within the organization, identify strengths and areas for improvement, and explore opportunities for their personal and professional growth.5. *</a:t>
            </a:r>
            <a:r>
              <a:rPr b="1" lang="en-US" sz="1800">
                <a:solidFill>
                  <a:srgbClr val="76A5AF"/>
                </a:solidFill>
                <a:highlight>
                  <a:srgbClr val="00FF00"/>
                </a:highlight>
                <a:latin typeface="Century Gothic"/>
                <a:ea typeface="Century Gothic"/>
                <a:cs typeface="Century Gothic"/>
                <a:sym typeface="Century Gothic"/>
              </a:rPr>
              <a:t>Learning and Development Teams</a:t>
            </a:r>
            <a:r>
              <a:rPr b="1" lang="en-US" sz="1800">
                <a:solidFill>
                  <a:srgbClr val="76A5AF"/>
                </a:solidFill>
                <a:latin typeface="Century Gothic"/>
                <a:ea typeface="Century Gothic"/>
                <a:cs typeface="Century Gothic"/>
                <a:sym typeface="Century Gothic"/>
              </a:rPr>
              <a:t>*: These teams focus on analyzing performance data to identify gaps in skills within the organization. They use this information to develop specialized training programs aimed at enhancing employee capabilities and closing these gaps.6. *</a:t>
            </a:r>
            <a:r>
              <a:rPr b="1" lang="en-US" sz="1800">
                <a:solidFill>
                  <a:srgbClr val="76A5AF"/>
                </a:solidFill>
                <a:highlight>
                  <a:srgbClr val="00FF00"/>
                </a:highlight>
                <a:latin typeface="Century Gothic"/>
                <a:ea typeface="Century Gothic"/>
                <a:cs typeface="Century Gothic"/>
                <a:sym typeface="Century Gothic"/>
              </a:rPr>
              <a:t>Compensation and Benefits Specialists</a:t>
            </a:r>
            <a:r>
              <a:rPr b="1" lang="en-US" sz="1800">
                <a:solidFill>
                  <a:srgbClr val="76A5AF"/>
                </a:solidFill>
                <a:latin typeface="Century Gothic"/>
                <a:ea typeface="Century Gothic"/>
                <a:cs typeface="Century Gothic"/>
                <a:sym typeface="Century Gothic"/>
              </a:rPr>
              <a:t>*: By evaluating employee performance, these specialists can make informed decisions about bonuses, pay raises, and financial rewards. Their analysis ensures that compensation is tied directly to individual and team performance.7. </a:t>
            </a:r>
            <a:r>
              <a:rPr b="1" lang="en-US" sz="1800">
                <a:solidFill>
                  <a:srgbClr val="76A5AF"/>
                </a:solidFill>
                <a:highlight>
                  <a:srgbClr val="00FF00"/>
                </a:highlight>
                <a:latin typeface="Century Gothic"/>
                <a:ea typeface="Century Gothic"/>
                <a:cs typeface="Century Gothic"/>
                <a:sym typeface="Century Gothic"/>
              </a:rPr>
              <a:t>*Talent Management Teams</a:t>
            </a:r>
            <a:r>
              <a:rPr b="1" lang="en-US" sz="1800">
                <a:solidFill>
                  <a:srgbClr val="76A5AF"/>
                </a:solidFill>
                <a:latin typeface="Century Gothic"/>
                <a:ea typeface="Century Gothic"/>
                <a:cs typeface="Century Gothic"/>
                <a:sym typeface="Century Gothic"/>
              </a:rPr>
              <a:t>*: They apply performance analysis for talent identification and succession planning. This ensures that employees with high potential or critical skills are placed in roles that are essential for the organization's future success.</a:t>
            </a:r>
            <a:endParaRPr>
              <a:solidFill>
                <a:srgbClr val="76A5A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2"/>
          <p:cNvPicPr preferRelativeResize="0"/>
          <p:nvPr/>
        </p:nvPicPr>
        <p:blipFill/>
        <p:spPr>
          <a:xfrm>
            <a:off x="0" y="1476375"/>
            <a:ext cx="2695574" cy="3248025"/>
          </a:xfrm>
          <a:prstGeom prst="rect">
            <a:avLst/>
          </a:prstGeom>
          <a:noFill/>
          <a:ln>
            <a:noFill/>
          </a:ln>
        </p:spPr>
      </p:pic>
      <p:sp>
        <p:nvSpPr>
          <p:cNvPr id="191" name="Google Shape;191;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2" name="Google Shape;192;p2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3" name="Google Shape;193;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4" name="Google Shape;194;p22"/>
          <p:cNvSpPr txBox="1"/>
          <p:nvPr>
            <p:ph type="title"/>
          </p:nvPr>
        </p:nvSpPr>
        <p:spPr>
          <a:xfrm>
            <a:off x="1071425" y="483978"/>
            <a:ext cx="7463700" cy="3789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chemeClr val="lt2"/>
              </a:buClr>
              <a:buSzPts val="2400"/>
              <a:buFont typeface="Century Gothic"/>
              <a:buNone/>
            </a:pPr>
            <a:r>
              <a:rPr b="1" lang="en-US" sz="2400">
                <a:solidFill>
                  <a:schemeClr val="accent5"/>
                </a:solidFill>
              </a:rPr>
              <a:t>OUR SOLUTION AND ITS VALUE PROPOSITION</a:t>
            </a:r>
            <a:endParaRPr b="1">
              <a:solidFill>
                <a:schemeClr val="accent5"/>
              </a:solidFill>
            </a:endParaRPr>
          </a:p>
        </p:txBody>
      </p:sp>
      <p:sp>
        <p:nvSpPr>
          <p:cNvPr id="195" name="Google Shape;195;p22"/>
          <p:cNvSpPr txBox="1"/>
          <p:nvPr>
            <p:ph idx="1" type="body"/>
          </p:nvPr>
        </p:nvSpPr>
        <p:spPr>
          <a:xfrm>
            <a:off x="4153575" y="1333500"/>
            <a:ext cx="6742500" cy="583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1440"/>
              <a:buChar char="●"/>
            </a:pPr>
            <a:r>
              <a:rPr b="1" lang="en-US" sz="1800">
                <a:solidFill>
                  <a:srgbClr val="000000"/>
                </a:solidFill>
                <a:highlight>
                  <a:srgbClr val="808000"/>
                </a:highlight>
              </a:rPr>
              <a:t>Conditional Formatting</a:t>
            </a:r>
            <a:r>
              <a:rPr b="1" lang="en-US" sz="1800">
                <a:solidFill>
                  <a:srgbClr val="000000"/>
                </a:solidFill>
              </a:rPr>
              <a:t>:* This technique helps highlight missing values in the dataset, providing an instant overview of areas needing attention.</a:t>
            </a:r>
            <a:endParaRPr>
              <a:solidFill>
                <a:srgbClr val="000000"/>
              </a:solidFill>
            </a:endParaRPr>
          </a:p>
          <a:p>
            <a:pPr indent="-342900" lvl="0" marL="342900" rtl="0" algn="l">
              <a:spcBef>
                <a:spcPts val="1000"/>
              </a:spcBef>
              <a:spcAft>
                <a:spcPts val="0"/>
              </a:spcAft>
              <a:buClr>
                <a:srgbClr val="000000"/>
              </a:buClr>
              <a:buSzPts val="1440"/>
              <a:buChar char="●"/>
            </a:pPr>
            <a:r>
              <a:rPr b="1" lang="en-US" sz="1800">
                <a:solidFill>
                  <a:srgbClr val="000000"/>
                </a:solidFill>
                <a:highlight>
                  <a:srgbClr val="808000"/>
                </a:highlight>
              </a:rPr>
              <a:t>Filtering:* </a:t>
            </a:r>
            <a:r>
              <a:rPr b="1" lang="en-US" sz="1800">
                <a:solidFill>
                  <a:srgbClr val="000000"/>
                </a:solidFill>
              </a:rPr>
              <a:t>Using filters allows focusing on specific rows, eliminating those with missing data for a cleaner, more efficient analysis.</a:t>
            </a:r>
            <a:endParaRPr>
              <a:solidFill>
                <a:srgbClr val="000000"/>
              </a:solidFill>
            </a:endParaRPr>
          </a:p>
          <a:p>
            <a:pPr indent="-342900" lvl="0" marL="342900" rtl="0" algn="l">
              <a:spcBef>
                <a:spcPts val="1000"/>
              </a:spcBef>
              <a:spcAft>
                <a:spcPts val="0"/>
              </a:spcAft>
              <a:buClr>
                <a:srgbClr val="000000"/>
              </a:buClr>
              <a:buSzPts val="1440"/>
              <a:buChar char="●"/>
            </a:pPr>
            <a:r>
              <a:rPr b="1" lang="en-US" sz="1800">
                <a:solidFill>
                  <a:srgbClr val="000000"/>
                </a:solidFill>
              </a:rPr>
              <a:t> *</a:t>
            </a:r>
            <a:r>
              <a:rPr b="1" lang="en-US" sz="1800">
                <a:solidFill>
                  <a:srgbClr val="000000"/>
                </a:solidFill>
                <a:highlight>
                  <a:srgbClr val="808000"/>
                </a:highlight>
              </a:rPr>
              <a:t>Formulas:* </a:t>
            </a:r>
            <a:r>
              <a:rPr b="1" lang="en-US" sz="1800">
                <a:solidFill>
                  <a:srgbClr val="000000"/>
                </a:solidFill>
              </a:rPr>
              <a:t>Applying formulas is crucial for calculating performance metrics, enhancing the accuracy and effectiveness of employee performance evaluations.</a:t>
            </a:r>
            <a:endParaRPr>
              <a:solidFill>
                <a:srgbClr val="000000"/>
              </a:solidFill>
            </a:endParaRPr>
          </a:p>
          <a:p>
            <a:pPr indent="-342900" lvl="0" marL="342900" rtl="0" algn="l">
              <a:spcBef>
                <a:spcPts val="1000"/>
              </a:spcBef>
              <a:spcAft>
                <a:spcPts val="0"/>
              </a:spcAft>
              <a:buClr>
                <a:srgbClr val="000000"/>
              </a:buClr>
              <a:buSzPts val="1440"/>
              <a:buChar char="●"/>
            </a:pPr>
            <a:r>
              <a:rPr b="1" lang="en-US" sz="1800">
                <a:solidFill>
                  <a:srgbClr val="000000"/>
                </a:solidFill>
              </a:rPr>
              <a:t>. *</a:t>
            </a:r>
            <a:r>
              <a:rPr b="1" lang="en-US" sz="1800">
                <a:solidFill>
                  <a:srgbClr val="000000"/>
                </a:solidFill>
                <a:highlight>
                  <a:srgbClr val="808000"/>
                </a:highlight>
              </a:rPr>
              <a:t>Pivot Tables</a:t>
            </a:r>
            <a:r>
              <a:rPr b="1" lang="en-US" sz="1800">
                <a:solidFill>
                  <a:srgbClr val="000000"/>
                </a:solidFill>
              </a:rPr>
              <a:t>:* These tools help in summarizing and categorizing data, which aids in analyzing employee performance by department or time.</a:t>
            </a:r>
            <a:endParaRPr>
              <a:solidFill>
                <a:srgbClr val="000000"/>
              </a:solidFill>
            </a:endParaRPr>
          </a:p>
          <a:p>
            <a:pPr indent="-342900" lvl="0" marL="342900" rtl="0" algn="l">
              <a:spcBef>
                <a:spcPts val="1000"/>
              </a:spcBef>
              <a:spcAft>
                <a:spcPts val="0"/>
              </a:spcAft>
              <a:buClr>
                <a:srgbClr val="000000"/>
              </a:buClr>
              <a:buSzPts val="1440"/>
              <a:buChar char="●"/>
            </a:pPr>
            <a:r>
              <a:rPr b="1" lang="en-US" sz="1800">
                <a:solidFill>
                  <a:srgbClr val="000000"/>
                </a:solidFill>
              </a:rPr>
              <a:t> </a:t>
            </a:r>
            <a:r>
              <a:rPr b="1" lang="en-US" sz="1800">
                <a:solidFill>
                  <a:srgbClr val="000000"/>
                </a:solidFill>
                <a:highlight>
                  <a:srgbClr val="808000"/>
                </a:highlight>
              </a:rPr>
              <a:t>*Graphs</a:t>
            </a:r>
            <a:r>
              <a:rPr b="1" lang="en-US" sz="1800">
                <a:solidFill>
                  <a:srgbClr val="000000"/>
                </a:solidFill>
              </a:rPr>
              <a:t>:* Visual representations such as graphs offer powerful ways to present data, enabling clear comparisons and analysis of trends in performance.</a:t>
            </a:r>
            <a:endParaRPr b="1" sz="1800">
              <a:solidFill>
                <a:srgbClr val="000000"/>
              </a:solidFill>
            </a:endParaRPr>
          </a:p>
        </p:txBody>
      </p:sp>
      <p:sp>
        <p:nvSpPr>
          <p:cNvPr id="196" name="Google Shape;196;p22"/>
          <p:cNvSpPr txBox="1"/>
          <p:nvPr>
            <p:ph idx="12" type="sldNum"/>
          </p:nvPr>
        </p:nvSpPr>
        <p:spPr>
          <a:xfrm>
            <a:off x="10352540" y="295729"/>
            <a:ext cx="838200" cy="209100"/>
          </a:xfrm>
          <a:prstGeom prst="rect">
            <a:avLst/>
          </a:prstGeom>
          <a:noFill/>
          <a:ln>
            <a:noFill/>
          </a:ln>
        </p:spPr>
        <p:txBody>
          <a:bodyPr anchorCtr="0" anchor="b" bIns="0" lIns="0" spcFirstLastPara="1" rIns="0" wrap="square" tIns="6975">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solidFill>
                  <a:schemeClr val="accent5"/>
                </a:solidFill>
              </a:rPr>
              <a:t>Dataset Description</a:t>
            </a:r>
            <a:endParaRPr b="1">
              <a:solidFill>
                <a:schemeClr val="accent5"/>
              </a:solidFill>
            </a:endParaRPr>
          </a:p>
        </p:txBody>
      </p:sp>
      <p:sp>
        <p:nvSpPr>
          <p:cNvPr id="199" name="Google Shape;199;p23"/>
          <p:cNvSpPr txBox="1"/>
          <p:nvPr>
            <p:ph idx="1" type="body"/>
          </p:nvPr>
        </p:nvSpPr>
        <p:spPr>
          <a:xfrm>
            <a:off x="1123958" y="1600200"/>
            <a:ext cx="8946600" cy="4648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highlight>
                  <a:srgbClr val="808080"/>
                </a:highlight>
              </a:rPr>
              <a:t>EMPLOYEE DATASET</a:t>
            </a:r>
            <a:r>
              <a:rPr lang="en-US"/>
              <a:t>: collected from edunet foundation</a:t>
            </a:r>
            <a:endParaRPr/>
          </a:p>
          <a:p>
            <a:pPr indent="-342900" lvl="0" marL="342900" rtl="0" algn="l">
              <a:spcBef>
                <a:spcPts val="1000"/>
              </a:spcBef>
              <a:spcAft>
                <a:spcPts val="0"/>
              </a:spcAft>
              <a:buSzPts val="1600"/>
              <a:buChar char="●"/>
            </a:pPr>
            <a:r>
              <a:rPr lang="en-US">
                <a:highlight>
                  <a:srgbClr val="808080"/>
                </a:highlight>
              </a:rPr>
              <a:t>FEATURES</a:t>
            </a:r>
            <a:r>
              <a:rPr lang="en-US"/>
              <a:t>: 26 feaures are there</a:t>
            </a:r>
            <a:endParaRPr/>
          </a:p>
          <a:p>
            <a:pPr indent="-342900" lvl="0" marL="342900" rtl="0" algn="l">
              <a:spcBef>
                <a:spcPts val="1000"/>
              </a:spcBef>
              <a:spcAft>
                <a:spcPts val="0"/>
              </a:spcAft>
              <a:buSzPts val="1600"/>
              <a:buChar char="●"/>
            </a:pPr>
            <a:r>
              <a:rPr lang="en-US">
                <a:highlight>
                  <a:srgbClr val="808080"/>
                </a:highlight>
              </a:rPr>
              <a:t>MAIN FEATURESARE</a:t>
            </a:r>
            <a:r>
              <a:rPr lang="en-US"/>
              <a:t>:</a:t>
            </a:r>
            <a:endParaRPr/>
          </a:p>
          <a:p>
            <a:pPr indent="-342900" lvl="0" marL="342900" rtl="0" algn="l">
              <a:spcBef>
                <a:spcPts val="1000"/>
              </a:spcBef>
              <a:spcAft>
                <a:spcPts val="0"/>
              </a:spcAft>
              <a:buSzPts val="1600"/>
              <a:buChar char="●"/>
            </a:pPr>
            <a:r>
              <a:rPr lang="en-US">
                <a:solidFill>
                  <a:srgbClr val="F38D8B"/>
                </a:solidFill>
              </a:rPr>
              <a:t>EMPLOYEE ID</a:t>
            </a:r>
            <a:r>
              <a:rPr lang="en-US"/>
              <a:t>: Unique identification number</a:t>
            </a:r>
            <a:endParaRPr/>
          </a:p>
          <a:p>
            <a:pPr indent="-342900" lvl="0" marL="342900" rtl="0" algn="l">
              <a:spcBef>
                <a:spcPts val="1000"/>
              </a:spcBef>
              <a:spcAft>
                <a:spcPts val="0"/>
              </a:spcAft>
              <a:buSzPts val="1600"/>
              <a:buChar char="●"/>
            </a:pPr>
            <a:r>
              <a:rPr lang="en-US">
                <a:solidFill>
                  <a:srgbClr val="F38D8B"/>
                </a:solidFill>
              </a:rPr>
              <a:t>NAME:</a:t>
            </a:r>
            <a:r>
              <a:rPr lang="en-US"/>
              <a:t> Employees’ name</a:t>
            </a:r>
            <a:endParaRPr/>
          </a:p>
          <a:p>
            <a:pPr indent="-342900" lvl="0" marL="342900" rtl="0" algn="l">
              <a:spcBef>
                <a:spcPts val="1000"/>
              </a:spcBef>
              <a:spcAft>
                <a:spcPts val="0"/>
              </a:spcAft>
              <a:buSzPts val="1600"/>
              <a:buChar char="●"/>
            </a:pPr>
            <a:r>
              <a:rPr lang="en-US">
                <a:solidFill>
                  <a:srgbClr val="F38D8B"/>
                </a:solidFill>
              </a:rPr>
              <a:t>EMPLOYEE TYPE</a:t>
            </a:r>
            <a:r>
              <a:rPr lang="en-US"/>
              <a:t>: It identifies whether they are full time or part time employeer</a:t>
            </a:r>
            <a:endParaRPr/>
          </a:p>
          <a:p>
            <a:pPr indent="-342900" lvl="0" marL="342900" rtl="0" algn="l">
              <a:spcBef>
                <a:spcPts val="1000"/>
              </a:spcBef>
              <a:spcAft>
                <a:spcPts val="0"/>
              </a:spcAft>
              <a:buSzPts val="1600"/>
              <a:buChar char="●"/>
            </a:pPr>
            <a:r>
              <a:rPr lang="en-US">
                <a:solidFill>
                  <a:srgbClr val="F38D8B"/>
                </a:solidFill>
              </a:rPr>
              <a:t>EMPLOYEE  DEPARTMENT</a:t>
            </a:r>
            <a:r>
              <a:rPr lang="en-US"/>
              <a:t>: It defines about the employees department</a:t>
            </a:r>
            <a:endParaRPr/>
          </a:p>
          <a:p>
            <a:pPr indent="-342900" lvl="0" marL="342900" rtl="0" algn="l">
              <a:spcBef>
                <a:spcPts val="1000"/>
              </a:spcBef>
              <a:spcAft>
                <a:spcPts val="0"/>
              </a:spcAft>
              <a:buSzPts val="1600"/>
              <a:buChar char="●"/>
            </a:pPr>
            <a:r>
              <a:rPr lang="en-US">
                <a:solidFill>
                  <a:srgbClr val="F38D8B"/>
                </a:solidFill>
              </a:rPr>
              <a:t>GENDER</a:t>
            </a:r>
            <a:r>
              <a:rPr lang="en-US"/>
              <a:t>: It is categorized as male and female</a:t>
            </a:r>
            <a:endParaRPr/>
          </a:p>
          <a:p>
            <a:pPr indent="-342900" lvl="0" marL="342900" rtl="0" algn="l">
              <a:spcBef>
                <a:spcPts val="1000"/>
              </a:spcBef>
              <a:spcAft>
                <a:spcPts val="0"/>
              </a:spcAft>
              <a:buSzPts val="1600"/>
              <a:buChar char="●"/>
            </a:pPr>
            <a:r>
              <a:rPr lang="en-US">
                <a:solidFill>
                  <a:srgbClr val="F38D8B"/>
                </a:solidFill>
              </a:rPr>
              <a:t>EMPLOYEE RATING </a:t>
            </a:r>
            <a:r>
              <a:rPr lang="en-US"/>
              <a:t>:Ratings are in numeric forms</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lt1"/>
              </a:solidFill>
              <a:latin typeface="Trebuchet MS"/>
              <a:ea typeface="Trebuchet MS"/>
              <a:cs typeface="Trebuchet MS"/>
              <a:sym typeface="Trebuchet MS"/>
            </a:endParaRPr>
          </a:p>
        </p:txBody>
      </p:sp>
      <p:sp>
        <p:nvSpPr>
          <p:cNvPr id="202" name="Google Shape;202;p2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3" name="Google Shape;203;p2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4" name="Google Shape;204;p24"/>
          <p:cNvSpPr txBox="1"/>
          <p:nvPr>
            <p:ph type="title"/>
          </p:nvPr>
        </p:nvSpPr>
        <p:spPr>
          <a:xfrm>
            <a:off x="646111" y="452718"/>
            <a:ext cx="8946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lt2"/>
              </a:buClr>
              <a:buSzPts val="4250"/>
              <a:buFont typeface="Century Gothic"/>
              <a:buNone/>
            </a:pPr>
            <a:r>
              <a:rPr b="1" lang="en-US" sz="4250">
                <a:solidFill>
                  <a:schemeClr val="accent5"/>
                </a:solidFill>
              </a:rPr>
              <a:t>THE "WOW" IN OUR SOLUTION</a:t>
            </a:r>
            <a:endParaRPr b="1" sz="4250">
              <a:solidFill>
                <a:schemeClr val="accent5"/>
              </a:solidFill>
            </a:endParaRPr>
          </a:p>
        </p:txBody>
      </p:sp>
      <p:sp>
        <p:nvSpPr>
          <p:cNvPr id="205" name="Google Shape;205;p24"/>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solidFill>
                  <a:srgbClr val="B58E15"/>
                </a:solidFill>
              </a:rPr>
              <a:t>CALCULATED THE PERFORMANCE LEVEL USING THE FORMULA:</a:t>
            </a:r>
            <a:endParaRPr/>
          </a:p>
          <a:p>
            <a:pPr indent="-342900" lvl="0" marL="342900" rtl="0" algn="l">
              <a:spcBef>
                <a:spcPts val="1000"/>
              </a:spcBef>
              <a:spcAft>
                <a:spcPts val="0"/>
              </a:spcAft>
              <a:buSzPts val="1600"/>
              <a:buChar char="●"/>
            </a:pPr>
            <a:r>
              <a:rPr b="1" lang="en-US" u="sng">
                <a:solidFill>
                  <a:srgbClr val="B58E15"/>
                </a:solidFill>
              </a:rPr>
              <a:t>=IFS(Z8&gt;=5,"VERY HIGH",Z8&gt;=4, "HIGH",Z8&gt;=3,"MEDIUM",TRUE,"LOW")</a:t>
            </a:r>
            <a:endParaRPr b="1" u="sng">
              <a:solidFill>
                <a:srgbClr val="B58E15"/>
              </a:solidFill>
            </a:endParaRPr>
          </a:p>
        </p:txBody>
      </p:sp>
      <p:sp>
        <p:nvSpPr>
          <p:cNvPr id="206" name="Google Shape;206;p2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lt1"/>
              </a:solidFill>
              <a:latin typeface="Trebuchet MS"/>
              <a:ea typeface="Trebuchet MS"/>
              <a:cs typeface="Trebuchet MS"/>
              <a:sym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