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32" r:id="rId1"/>
    <p:sldMasterId id="2147483740" r:id="rId2"/>
  </p:sldMasterIdLst>
  <p:notesMasterIdLst>
    <p:notesMasterId r:id="rId20"/>
  </p:notesMasterIdLst>
  <p:handoutMasterIdLst>
    <p:handoutMasterId r:id="rId21"/>
  </p:handoutMasterIdLst>
  <p:sldIdLst>
    <p:sldId id="306" r:id="rId3"/>
    <p:sldId id="402" r:id="rId4"/>
    <p:sldId id="403" r:id="rId5"/>
    <p:sldId id="444" r:id="rId6"/>
    <p:sldId id="445" r:id="rId7"/>
    <p:sldId id="433" r:id="rId8"/>
    <p:sldId id="434" r:id="rId9"/>
    <p:sldId id="440" r:id="rId10"/>
    <p:sldId id="438" r:id="rId11"/>
    <p:sldId id="413" r:id="rId12"/>
    <p:sldId id="414" r:id="rId13"/>
    <p:sldId id="415" r:id="rId14"/>
    <p:sldId id="416" r:id="rId15"/>
    <p:sldId id="450" r:id="rId16"/>
    <p:sldId id="417" r:id="rId17"/>
    <p:sldId id="418" r:id="rId18"/>
    <p:sldId id="449" r:id="rId19"/>
  </p:sldIdLst>
  <p:sldSz cx="9144000" cy="6858000" type="screen4x3"/>
  <p:notesSz cx="7010400" cy="9296400"/>
  <p:custDataLst>
    <p:tags r:id="rId22"/>
  </p:custDataLst>
  <p:defaultTextStyle>
    <a:defPPr>
      <a:defRPr lang="en-US"/>
    </a:defPPr>
    <a:lvl1pPr algn="l" rtl="0" eaLnBrk="0" fontAlgn="base" hangingPunct="0">
      <a:spcBef>
        <a:spcPct val="0"/>
      </a:spcBef>
      <a:spcAft>
        <a:spcPct val="0"/>
      </a:spcAft>
      <a:defRPr sz="1200" kern="1200">
        <a:solidFill>
          <a:schemeClr val="tx1"/>
        </a:solidFill>
        <a:latin typeface="Arial" panose="020B0604020202020204" pitchFamily="34" charset="0"/>
        <a:ea typeface="ヒラギノ角ゴ Pro W3"/>
        <a:cs typeface="ヒラギノ角ゴ Pro W3"/>
      </a:defRPr>
    </a:lvl1pPr>
    <a:lvl2pPr marL="388938" indent="68263" algn="l" rtl="0" eaLnBrk="0" fontAlgn="base" hangingPunct="0">
      <a:spcBef>
        <a:spcPct val="0"/>
      </a:spcBef>
      <a:spcAft>
        <a:spcPct val="0"/>
      </a:spcAft>
      <a:defRPr sz="1200" kern="1200">
        <a:solidFill>
          <a:schemeClr val="tx1"/>
        </a:solidFill>
        <a:latin typeface="Arial" panose="020B0604020202020204" pitchFamily="34" charset="0"/>
        <a:ea typeface="ヒラギノ角ゴ Pro W3"/>
        <a:cs typeface="ヒラギノ角ゴ Pro W3"/>
      </a:defRPr>
    </a:lvl2pPr>
    <a:lvl3pPr marL="777875" indent="136525" algn="l" rtl="0" eaLnBrk="0" fontAlgn="base" hangingPunct="0">
      <a:spcBef>
        <a:spcPct val="0"/>
      </a:spcBef>
      <a:spcAft>
        <a:spcPct val="0"/>
      </a:spcAft>
      <a:defRPr sz="1200" kern="1200">
        <a:solidFill>
          <a:schemeClr val="tx1"/>
        </a:solidFill>
        <a:latin typeface="Arial" panose="020B0604020202020204" pitchFamily="34" charset="0"/>
        <a:ea typeface="ヒラギノ角ゴ Pro W3"/>
        <a:cs typeface="ヒラギノ角ゴ Pro W3"/>
      </a:defRPr>
    </a:lvl3pPr>
    <a:lvl4pPr marL="1168400" indent="203200" algn="l" rtl="0" eaLnBrk="0" fontAlgn="base" hangingPunct="0">
      <a:spcBef>
        <a:spcPct val="0"/>
      </a:spcBef>
      <a:spcAft>
        <a:spcPct val="0"/>
      </a:spcAft>
      <a:defRPr sz="1200" kern="1200">
        <a:solidFill>
          <a:schemeClr val="tx1"/>
        </a:solidFill>
        <a:latin typeface="Arial" panose="020B0604020202020204" pitchFamily="34" charset="0"/>
        <a:ea typeface="ヒラギノ角ゴ Pro W3"/>
        <a:cs typeface="ヒラギノ角ゴ Pro W3"/>
      </a:defRPr>
    </a:lvl4pPr>
    <a:lvl5pPr marL="1557338" indent="271463" algn="l" rtl="0" eaLnBrk="0" fontAlgn="base" hangingPunct="0">
      <a:spcBef>
        <a:spcPct val="0"/>
      </a:spcBef>
      <a:spcAft>
        <a:spcPct val="0"/>
      </a:spcAft>
      <a:defRPr sz="1200" kern="1200">
        <a:solidFill>
          <a:schemeClr val="tx1"/>
        </a:solidFill>
        <a:latin typeface="Arial" panose="020B0604020202020204" pitchFamily="34" charset="0"/>
        <a:ea typeface="ヒラギノ角ゴ Pro W3"/>
        <a:cs typeface="ヒラギノ角ゴ Pro W3"/>
      </a:defRPr>
    </a:lvl5pPr>
    <a:lvl6pPr marL="2286000" algn="l" defTabSz="914400" rtl="0" eaLnBrk="1" latinLnBrk="0" hangingPunct="1">
      <a:defRPr sz="1200" kern="1200">
        <a:solidFill>
          <a:schemeClr val="tx1"/>
        </a:solidFill>
        <a:latin typeface="Arial" panose="020B0604020202020204" pitchFamily="34" charset="0"/>
        <a:ea typeface="ヒラギノ角ゴ Pro W3"/>
        <a:cs typeface="ヒラギノ角ゴ Pro W3"/>
      </a:defRPr>
    </a:lvl6pPr>
    <a:lvl7pPr marL="2743200" algn="l" defTabSz="914400" rtl="0" eaLnBrk="1" latinLnBrk="0" hangingPunct="1">
      <a:defRPr sz="1200" kern="1200">
        <a:solidFill>
          <a:schemeClr val="tx1"/>
        </a:solidFill>
        <a:latin typeface="Arial" panose="020B0604020202020204" pitchFamily="34" charset="0"/>
        <a:ea typeface="ヒラギノ角ゴ Pro W3"/>
        <a:cs typeface="ヒラギノ角ゴ Pro W3"/>
      </a:defRPr>
    </a:lvl7pPr>
    <a:lvl8pPr marL="3200400" algn="l" defTabSz="914400" rtl="0" eaLnBrk="1" latinLnBrk="0" hangingPunct="1">
      <a:defRPr sz="1200" kern="1200">
        <a:solidFill>
          <a:schemeClr val="tx1"/>
        </a:solidFill>
        <a:latin typeface="Arial" panose="020B0604020202020204" pitchFamily="34" charset="0"/>
        <a:ea typeface="ヒラギノ角ゴ Pro W3"/>
        <a:cs typeface="ヒラギノ角ゴ Pro W3"/>
      </a:defRPr>
    </a:lvl8pPr>
    <a:lvl9pPr marL="3657600" algn="l" defTabSz="914400" rtl="0" eaLnBrk="1" latinLnBrk="0" hangingPunct="1">
      <a:defRPr sz="1200" kern="1200">
        <a:solidFill>
          <a:schemeClr val="tx1"/>
        </a:solidFill>
        <a:latin typeface="Arial" panose="020B0604020202020204"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hiddenSlides="1" frameSlides="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77777"/>
    <a:srgbClr val="DDDDDD"/>
    <a:srgbClr val="FFFFFF"/>
    <a:srgbClr val="D06800"/>
    <a:srgbClr val="BC5E00"/>
    <a:srgbClr val="66FFCC"/>
    <a:srgbClr val="33CC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87" autoAdjust="0"/>
    <p:restoredTop sz="94249" autoAdjust="0"/>
  </p:normalViewPr>
  <p:slideViewPr>
    <p:cSldViewPr snapToGrid="0">
      <p:cViewPr varScale="1">
        <p:scale>
          <a:sx n="68" d="100"/>
          <a:sy n="68" d="100"/>
        </p:scale>
        <p:origin x="119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19457">
            <a:extLst>
              <a:ext uri="{FF2B5EF4-FFF2-40B4-BE49-F238E27FC236}">
                <a16:creationId xmlns:a16="http://schemas.microsoft.com/office/drawing/2014/main" id="{7C529D24-BEE8-4868-BC40-4A2CE4E35197}"/>
              </a:ext>
            </a:extLst>
          </p:cNvPr>
          <p:cNvSpPr>
            <a:spLocks noGrp="1" noChangeArrowheads="1"/>
          </p:cNvSpPr>
          <p:nvPr>
            <p:ph type="hdr" sz="quarte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t" anchorCtr="0" compatLnSpc="1">
            <a:prstTxWarp prst="textNoShape">
              <a:avLst/>
            </a:prstTxWarp>
          </a:bodyPr>
          <a:lstStyle>
            <a:lvl1pPr algn="l" defTabSz="931863" eaLnBrk="1" fontAlgn="auto" hangingPunct="1">
              <a:lnSpc>
                <a:spcPct val="100000"/>
              </a:lnSpc>
              <a:spcBef>
                <a:spcPct val="0"/>
              </a:spcBef>
              <a:spcAft>
                <a:spcPts val="0"/>
              </a:spcAft>
              <a:defRPr sz="1200" b="1">
                <a:effectLst/>
                <a:latin typeface="Segoe Semibold" pitchFamily="34" charset="0"/>
                <a:ea typeface="ヒラギノ角ゴ Pro W3" pitchFamily="124" charset="-128"/>
                <a:cs typeface="+mn-cs"/>
              </a:defRPr>
            </a:lvl1pPr>
          </a:lstStyle>
          <a:p>
            <a:pPr>
              <a:defRPr/>
            </a:pPr>
            <a:endParaRPr lang="en-US" altLang="en-US"/>
          </a:p>
        </p:txBody>
      </p:sp>
      <p:sp>
        <p:nvSpPr>
          <p:cNvPr id="19459" name="Rectangle 19458">
            <a:extLst>
              <a:ext uri="{FF2B5EF4-FFF2-40B4-BE49-F238E27FC236}">
                <a16:creationId xmlns:a16="http://schemas.microsoft.com/office/drawing/2014/main" id="{BC39386C-FE13-4337-A93D-F5276EC6BCC8}"/>
              </a:ext>
            </a:extLst>
          </p:cNvPr>
          <p:cNvSpPr>
            <a:spLocks noGrp="1" noChangeArrowheads="1"/>
          </p:cNvSpPr>
          <p:nvPr>
            <p:ph type="dt" sz="quarter" idx="1"/>
          </p:nvPr>
        </p:nvSpPr>
        <p:spPr bwMode="auto">
          <a:xfrm>
            <a:off x="3971925"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t" anchorCtr="0" compatLnSpc="1">
            <a:prstTxWarp prst="textNoShape">
              <a:avLst/>
            </a:prstTxWarp>
          </a:bodyPr>
          <a:lstStyle>
            <a:lvl1pPr algn="r" defTabSz="931863" eaLnBrk="1" fontAlgn="auto" hangingPunct="1">
              <a:lnSpc>
                <a:spcPct val="100000"/>
              </a:lnSpc>
              <a:spcBef>
                <a:spcPct val="0"/>
              </a:spcBef>
              <a:spcAft>
                <a:spcPts val="0"/>
              </a:spcAft>
              <a:defRPr sz="1000">
                <a:effectLst/>
                <a:latin typeface="+mn-lt"/>
                <a:ea typeface="ヒラギノ角ゴ Pro W3" pitchFamily="124" charset="-128"/>
                <a:cs typeface="+mn-cs"/>
              </a:defRPr>
            </a:lvl1pPr>
          </a:lstStyle>
          <a:p>
            <a:pPr>
              <a:defRPr/>
            </a:pPr>
            <a:fld id="{4E0C7F80-1796-48D5-9B21-60B6203C9C15}" type="datetime8">
              <a:rPr lang="en-US" altLang="en-US"/>
              <a:pPr>
                <a:defRPr/>
              </a:pPr>
              <a:t>9/9/2019 4:34 PM</a:t>
            </a:fld>
            <a:endParaRPr lang="en-US" altLang="en-US"/>
          </a:p>
        </p:txBody>
      </p:sp>
      <p:sp>
        <p:nvSpPr>
          <p:cNvPr id="19460" name="Rectangle 19459">
            <a:extLst>
              <a:ext uri="{FF2B5EF4-FFF2-40B4-BE49-F238E27FC236}">
                <a16:creationId xmlns:a16="http://schemas.microsoft.com/office/drawing/2014/main" id="{0918448B-8C82-4216-A6ED-1C8E9020A8C0}"/>
              </a:ext>
            </a:extLst>
          </p:cNvPr>
          <p:cNvSpPr>
            <a:spLocks noGrp="1" noChangeArrowheads="1"/>
          </p:cNvSpPr>
          <p:nvPr>
            <p:ph type="ftr" sz="quarter" idx="2"/>
          </p:nvPr>
        </p:nvSpPr>
        <p:spPr bwMode="auto">
          <a:xfrm>
            <a:off x="0" y="8580438"/>
            <a:ext cx="6550025"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lvl1pPr algn="l" defTabSz="931863" eaLnBrk="1" fontAlgn="auto" hangingPunct="1">
              <a:spcBef>
                <a:spcPts val="0"/>
              </a:spcBef>
              <a:spcAft>
                <a:spcPts val="0"/>
              </a:spcAft>
              <a:defRPr sz="700">
                <a:effectLst/>
                <a:latin typeface="Segoe Semibold" pitchFamily="34" charset="0"/>
                <a:ea typeface="ヒラギノ角ゴ Pro W3" pitchFamily="124" charset="-128"/>
                <a:cs typeface="+mn-cs"/>
              </a:defRPr>
            </a:lvl1pPr>
          </a:lstStyle>
          <a:p>
            <a:pPr>
              <a:defRPr/>
            </a:pPr>
            <a:r>
              <a:rPr lang="en-US" altLang="en-US"/>
              <a:t>© 2006 Microsoft Corporation. All rights reserved. Microsoft, Windows, Windows Vista and other product names are or may be registered trademarks and/or trademarks in the U.S. and/or other countries.</a:t>
            </a:r>
          </a:p>
          <a:p>
            <a:pPr>
              <a:defRPr/>
            </a:pPr>
            <a:r>
              <a:rPr lang="en-US" alt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en-US"/>
            </a:br>
            <a:r>
              <a:rPr lang="en-US" altLang="en-US"/>
              <a:t>MICROSOFT MAKES NO WARRANTIES, EXPRESS, IMPLIED OR STATUTORY, AS TO THE INFORMATION IN THIS PRESENTATION.</a:t>
            </a:r>
          </a:p>
        </p:txBody>
      </p:sp>
      <p:sp>
        <p:nvSpPr>
          <p:cNvPr id="19461" name="Rectangle 19460">
            <a:extLst>
              <a:ext uri="{FF2B5EF4-FFF2-40B4-BE49-F238E27FC236}">
                <a16:creationId xmlns:a16="http://schemas.microsoft.com/office/drawing/2014/main" id="{78BED258-B41D-422D-84C7-6E8B66515140}"/>
              </a:ext>
            </a:extLst>
          </p:cNvPr>
          <p:cNvSpPr>
            <a:spLocks noGrp="1" noChangeArrowheads="1"/>
          </p:cNvSpPr>
          <p:nvPr>
            <p:ph type="sldNum" sz="quarter" idx="3"/>
          </p:nvPr>
        </p:nvSpPr>
        <p:spPr bwMode="auto">
          <a:xfrm>
            <a:off x="6384925" y="8831263"/>
            <a:ext cx="625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lvl1pPr algn="r" defTabSz="931863" eaLnBrk="1" fontAlgn="auto" hangingPunct="1">
              <a:lnSpc>
                <a:spcPct val="100000"/>
              </a:lnSpc>
              <a:spcBef>
                <a:spcPct val="0"/>
              </a:spcBef>
              <a:spcAft>
                <a:spcPts val="0"/>
              </a:spcAft>
              <a:defRPr sz="1200" b="1">
                <a:effectLst/>
                <a:latin typeface="Segoe Semibold" pitchFamily="34" charset="0"/>
                <a:ea typeface="ヒラギノ角ゴ Pro W3" pitchFamily="124" charset="-128"/>
                <a:cs typeface="+mn-cs"/>
              </a:defRPr>
            </a:lvl1pPr>
          </a:lstStyle>
          <a:p>
            <a:pPr>
              <a:defRPr/>
            </a:pPr>
            <a:fld id="{96178EE4-40FB-456A-BA85-194DD8DAF34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9697">
            <a:extLst>
              <a:ext uri="{FF2B5EF4-FFF2-40B4-BE49-F238E27FC236}">
                <a16:creationId xmlns:a16="http://schemas.microsoft.com/office/drawing/2014/main" id="{30E0DD10-FD48-4729-BAE8-F109DA8E2035}"/>
              </a:ext>
            </a:extLst>
          </p:cNvPr>
          <p:cNvSpPr>
            <a:spLocks noGrp="1" noChangeArrowheads="1"/>
          </p:cNvSpPr>
          <p:nvPr>
            <p:ph type="hdr" sz="quarter"/>
          </p:nvPr>
        </p:nvSpPr>
        <p:spPr bwMode="auto">
          <a:xfrm>
            <a:off x="0"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t" anchorCtr="0" compatLnSpc="1">
            <a:prstTxWarp prst="textNoShape">
              <a:avLst/>
            </a:prstTxWarp>
          </a:bodyPr>
          <a:lstStyle>
            <a:lvl1pPr algn="l" defTabSz="931863" eaLnBrk="1" fontAlgn="auto" hangingPunct="1">
              <a:lnSpc>
                <a:spcPct val="100000"/>
              </a:lnSpc>
              <a:spcBef>
                <a:spcPct val="0"/>
              </a:spcBef>
              <a:spcAft>
                <a:spcPts val="0"/>
              </a:spcAft>
              <a:defRPr sz="1200">
                <a:effectLst/>
                <a:latin typeface="Times New Roman" panose="02020603050405020304" pitchFamily="18" charset="0"/>
                <a:ea typeface="ヒラギノ角ゴ Pro W3" pitchFamily="124" charset="-128"/>
                <a:cs typeface="+mn-cs"/>
              </a:defRPr>
            </a:lvl1pPr>
          </a:lstStyle>
          <a:p>
            <a:pPr>
              <a:defRPr/>
            </a:pPr>
            <a:endParaRPr lang="en-US" altLang="en-US"/>
          </a:p>
        </p:txBody>
      </p:sp>
      <p:sp>
        <p:nvSpPr>
          <p:cNvPr id="29699" name="Rectangle 29698">
            <a:extLst>
              <a:ext uri="{FF2B5EF4-FFF2-40B4-BE49-F238E27FC236}">
                <a16:creationId xmlns:a16="http://schemas.microsoft.com/office/drawing/2014/main" id="{3DDAF8EC-CC98-4120-A88A-8F24630C00D4}"/>
              </a:ext>
            </a:extLst>
          </p:cNvPr>
          <p:cNvSpPr>
            <a:spLocks noGrp="1" noChangeArrowheads="1"/>
          </p:cNvSpPr>
          <p:nvPr>
            <p:ph type="dt" idx="1"/>
          </p:nvPr>
        </p:nvSpPr>
        <p:spPr bwMode="auto">
          <a:xfrm>
            <a:off x="3970338" y="0"/>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t" anchorCtr="0" compatLnSpc="1">
            <a:prstTxWarp prst="textNoShape">
              <a:avLst/>
            </a:prstTxWarp>
          </a:bodyPr>
          <a:lstStyle>
            <a:lvl1pPr algn="r" defTabSz="931863" eaLnBrk="1" fontAlgn="auto" hangingPunct="1">
              <a:lnSpc>
                <a:spcPct val="100000"/>
              </a:lnSpc>
              <a:spcBef>
                <a:spcPct val="0"/>
              </a:spcBef>
              <a:spcAft>
                <a:spcPts val="0"/>
              </a:spcAft>
              <a:defRPr sz="1200">
                <a:effectLst/>
                <a:latin typeface="Times New Roman" panose="02020603050405020304" pitchFamily="18" charset="0"/>
                <a:ea typeface="ヒラギノ角ゴ Pro W3" pitchFamily="124" charset="-128"/>
                <a:cs typeface="+mn-cs"/>
              </a:defRPr>
            </a:lvl1pPr>
          </a:lstStyle>
          <a:p>
            <a:pPr>
              <a:defRPr/>
            </a:pPr>
            <a:fld id="{FFE60840-9C23-45F5-A3AB-15B5670D0A83}" type="datetime8">
              <a:rPr lang="en-US" altLang="en-US"/>
              <a:pPr>
                <a:defRPr/>
              </a:pPr>
              <a:t>9/9/2019 4:34 PM</a:t>
            </a:fld>
            <a:endParaRPr lang="en-US" altLang="en-US"/>
          </a:p>
        </p:txBody>
      </p:sp>
      <p:sp>
        <p:nvSpPr>
          <p:cNvPr id="10244" name="Rectangle 29699">
            <a:extLst>
              <a:ext uri="{FF2B5EF4-FFF2-40B4-BE49-F238E27FC236}">
                <a16:creationId xmlns:a16="http://schemas.microsoft.com/office/drawing/2014/main" id="{6B97A0A9-3DD5-46B9-B40B-F64236E0CD99}"/>
              </a:ext>
            </a:extLst>
          </p:cNvPr>
          <p:cNvSpPr>
            <a:spLocks noRot="1" noChangeArrowheads="1" noTextEdit="1"/>
          </p:cNvSpPr>
          <p:nvPr>
            <p:ph type="sldImg" idx="2"/>
          </p:nvPr>
        </p:nvSpPr>
        <p:spPr bwMode="auto">
          <a:xfrm>
            <a:off x="1181100" y="696913"/>
            <a:ext cx="4648200" cy="3486150"/>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29700">
            <a:extLst>
              <a:ext uri="{FF2B5EF4-FFF2-40B4-BE49-F238E27FC236}">
                <a16:creationId xmlns:a16="http://schemas.microsoft.com/office/drawing/2014/main" id="{E1DCE102-A5AD-482A-8EDB-01964767CBFB}"/>
              </a:ext>
            </a:extLst>
          </p:cNvPr>
          <p:cNvSpPr>
            <a:spLocks noGrp="1" noChangeArrowheads="1"/>
          </p:cNvSpPr>
          <p:nvPr>
            <p:ph type="body" sz="quarter" idx="3"/>
          </p:nvPr>
        </p:nvSpPr>
        <p:spPr bwMode="auto">
          <a:xfrm>
            <a:off x="701675" y="4416425"/>
            <a:ext cx="5607050" cy="418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9702" name="Rectangle 29701">
            <a:extLst>
              <a:ext uri="{FF2B5EF4-FFF2-40B4-BE49-F238E27FC236}">
                <a16:creationId xmlns:a16="http://schemas.microsoft.com/office/drawing/2014/main" id="{1516E13B-168D-42A9-8F18-31F5BDE26393}"/>
              </a:ext>
            </a:extLst>
          </p:cNvPr>
          <p:cNvSpPr>
            <a:spLocks noGrp="1" noChangeArrowheads="1"/>
          </p:cNvSpPr>
          <p:nvPr>
            <p:ph type="ftr" sz="quarter" idx="4"/>
          </p:nvPr>
        </p:nvSpPr>
        <p:spPr bwMode="auto">
          <a:xfrm>
            <a:off x="0" y="8937625"/>
            <a:ext cx="57927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lvl1pPr algn="l" defTabSz="931863" eaLnBrk="1" fontAlgn="auto" hangingPunct="1">
              <a:spcBef>
                <a:spcPts val="0"/>
              </a:spcBef>
              <a:spcAft>
                <a:spcPts val="0"/>
              </a:spcAft>
              <a:defRPr sz="700">
                <a:effectLst/>
                <a:latin typeface="Segoe Semibold" pitchFamily="34" charset="0"/>
                <a:ea typeface="ヒラギノ角ゴ Pro W3" pitchFamily="124" charset="-128"/>
                <a:cs typeface="+mn-cs"/>
              </a:defRPr>
            </a:lvl1pPr>
          </a:lstStyle>
          <a:p>
            <a:pPr>
              <a:defRPr/>
            </a:pPr>
            <a:r>
              <a:rPr lang="en-US" altLang="en-US"/>
              <a:t>© 2006 Microsoft Corporation. All rights reserved. Microsoft, Windows, Windows Vista and other product names are or may be registered trademarks and/or trademarks in the U.S. and/or other countries.</a:t>
            </a:r>
          </a:p>
          <a:p>
            <a:pPr>
              <a:defRPr/>
            </a:pPr>
            <a:r>
              <a:rPr lang="en-US" altLang="en-US"/>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en-US"/>
            </a:br>
            <a:r>
              <a:rPr lang="en-US" altLang="en-US"/>
              <a:t>MICROSOFT MAKES NO WARRANTIES, EXPRESS, IMPLIED OR STATUTORY, AS TO THE INFORMATION IN THIS PRESENTATION.</a:t>
            </a:r>
          </a:p>
        </p:txBody>
      </p:sp>
      <p:sp>
        <p:nvSpPr>
          <p:cNvPr id="29703" name="Rectangle 29702">
            <a:extLst>
              <a:ext uri="{FF2B5EF4-FFF2-40B4-BE49-F238E27FC236}">
                <a16:creationId xmlns:a16="http://schemas.microsoft.com/office/drawing/2014/main" id="{55446864-F5DB-41DC-A097-DAC1C8EEC38C}"/>
              </a:ext>
            </a:extLst>
          </p:cNvPr>
          <p:cNvSpPr>
            <a:spLocks noGrp="1" noChangeArrowheads="1"/>
          </p:cNvSpPr>
          <p:nvPr>
            <p:ph type="sldNum" sz="quarter" idx="5"/>
          </p:nvPr>
        </p:nvSpPr>
        <p:spPr bwMode="auto">
          <a:xfrm>
            <a:off x="5707063" y="8829675"/>
            <a:ext cx="130175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177" tIns="46589" rIns="93177" bIns="46589" numCol="1" anchor="b" anchorCtr="0" compatLnSpc="1">
            <a:prstTxWarp prst="textNoShape">
              <a:avLst/>
            </a:prstTxWarp>
          </a:bodyPr>
          <a:lstStyle>
            <a:lvl1pPr algn="r" defTabSz="931863" eaLnBrk="1" fontAlgn="auto" hangingPunct="1">
              <a:lnSpc>
                <a:spcPct val="100000"/>
              </a:lnSpc>
              <a:spcBef>
                <a:spcPct val="0"/>
              </a:spcBef>
              <a:spcAft>
                <a:spcPts val="0"/>
              </a:spcAft>
              <a:defRPr sz="1200">
                <a:effectLst/>
                <a:latin typeface="Times New Roman" panose="02020603050405020304" pitchFamily="18" charset="0"/>
                <a:ea typeface="ヒラギノ角ゴ Pro W3" pitchFamily="124" charset="-128"/>
                <a:cs typeface="+mn-cs"/>
              </a:defRPr>
            </a:lvl1pPr>
          </a:lstStyle>
          <a:p>
            <a:pPr>
              <a:defRPr/>
            </a:pPr>
            <a:fld id="{7E8D30E7-E54C-44D3-B11F-ADC0BD22EC3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Segoe"/>
        <a:ea typeface="+mn-ea"/>
        <a:cs typeface="+mn-cs"/>
      </a:defRPr>
    </a:lvl1pPr>
    <a:lvl2pPr marL="457200" algn="l" rtl="0" eaLnBrk="0" fontAlgn="base" hangingPunct="0">
      <a:spcBef>
        <a:spcPct val="30000"/>
      </a:spcBef>
      <a:spcAft>
        <a:spcPct val="0"/>
      </a:spcAft>
      <a:defRPr sz="1200" kern="1200">
        <a:solidFill>
          <a:schemeClr val="tx1"/>
        </a:solidFill>
        <a:latin typeface="Segoe"/>
        <a:ea typeface="+mn-ea"/>
        <a:cs typeface="+mn-cs"/>
      </a:defRPr>
    </a:lvl2pPr>
    <a:lvl3pPr marL="914400" algn="l" rtl="0" eaLnBrk="0" fontAlgn="base" hangingPunct="0">
      <a:spcBef>
        <a:spcPct val="30000"/>
      </a:spcBef>
      <a:spcAft>
        <a:spcPct val="0"/>
      </a:spcAft>
      <a:defRPr sz="1200" kern="1200">
        <a:solidFill>
          <a:schemeClr val="tx1"/>
        </a:solidFill>
        <a:latin typeface="Segoe"/>
        <a:ea typeface="+mn-ea"/>
        <a:cs typeface="+mn-cs"/>
      </a:defRPr>
    </a:lvl3pPr>
    <a:lvl4pPr marL="1371600" algn="l" rtl="0" eaLnBrk="0" fontAlgn="base" hangingPunct="0">
      <a:spcBef>
        <a:spcPct val="30000"/>
      </a:spcBef>
      <a:spcAft>
        <a:spcPct val="0"/>
      </a:spcAft>
      <a:defRPr sz="1200" kern="1200">
        <a:solidFill>
          <a:schemeClr val="tx1"/>
        </a:solidFill>
        <a:latin typeface="Segoe"/>
        <a:ea typeface="+mn-ea"/>
        <a:cs typeface="+mn-cs"/>
      </a:defRPr>
    </a:lvl4pPr>
    <a:lvl5pPr marL="1828800" algn="l" rtl="0" eaLnBrk="0" fontAlgn="base" hangingPunct="0">
      <a:spcBef>
        <a:spcPct val="30000"/>
      </a:spcBef>
      <a:spcAft>
        <a:spcPct val="0"/>
      </a:spcAft>
      <a:defRPr sz="1200" kern="1200">
        <a:solidFill>
          <a:schemeClr val="tx1"/>
        </a:solidFill>
        <a:latin typeface="Segoe"/>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hape 3">
            <a:extLst>
              <a:ext uri="{FF2B5EF4-FFF2-40B4-BE49-F238E27FC236}">
                <a16:creationId xmlns:a16="http://schemas.microsoft.com/office/drawing/2014/main" id="{BE0F2DFF-D842-44B3-BE5C-3C1356D54CC2}"/>
              </a:ext>
            </a:extLst>
          </p:cNvPr>
          <p:cNvSpPr>
            <a:spLocks noGrp="1" noChangeArrowheads="1"/>
          </p:cNvSpPr>
          <p:nvPr>
            <p:ph type="dt" sz="quarter" idx="1"/>
          </p:nvPr>
        </p:nvSpPr>
        <p:spPr>
          <a:noFill/>
        </p:spPr>
        <p:txBody>
          <a:bodyPr/>
          <a:lstStyle>
            <a:lvl1pPr defTabSz="931863">
              <a:spcBef>
                <a:spcPct val="30000"/>
              </a:spcBef>
              <a:defRPr sz="1200">
                <a:solidFill>
                  <a:schemeClr val="tx1"/>
                </a:solidFill>
                <a:latin typeface="Segoe"/>
              </a:defRPr>
            </a:lvl1pPr>
            <a:lvl2pPr marL="742950" indent="-285750" defTabSz="931863">
              <a:spcBef>
                <a:spcPct val="30000"/>
              </a:spcBef>
              <a:defRPr sz="1200">
                <a:solidFill>
                  <a:schemeClr val="tx1"/>
                </a:solidFill>
                <a:latin typeface="Segoe"/>
              </a:defRPr>
            </a:lvl2pPr>
            <a:lvl3pPr marL="1143000" indent="-228600" defTabSz="931863">
              <a:spcBef>
                <a:spcPct val="30000"/>
              </a:spcBef>
              <a:defRPr sz="1200">
                <a:solidFill>
                  <a:schemeClr val="tx1"/>
                </a:solidFill>
                <a:latin typeface="Segoe"/>
              </a:defRPr>
            </a:lvl3pPr>
            <a:lvl4pPr marL="1600200" indent="-228600" defTabSz="931863">
              <a:spcBef>
                <a:spcPct val="30000"/>
              </a:spcBef>
              <a:defRPr sz="1200">
                <a:solidFill>
                  <a:schemeClr val="tx1"/>
                </a:solidFill>
                <a:latin typeface="Segoe"/>
              </a:defRPr>
            </a:lvl4pPr>
            <a:lvl5pPr marL="2057400" indent="-228600" defTabSz="931863">
              <a:spcBef>
                <a:spcPct val="30000"/>
              </a:spcBef>
              <a:defRPr sz="1200">
                <a:solidFill>
                  <a:schemeClr val="tx1"/>
                </a:solidFill>
                <a:latin typeface="Segoe"/>
              </a:defRPr>
            </a:lvl5pPr>
            <a:lvl6pPr marL="2514600" indent="-228600" defTabSz="931863" eaLnBrk="0" fontAlgn="base" hangingPunct="0">
              <a:spcBef>
                <a:spcPct val="30000"/>
              </a:spcBef>
              <a:spcAft>
                <a:spcPct val="0"/>
              </a:spcAft>
              <a:defRPr sz="1200">
                <a:solidFill>
                  <a:schemeClr val="tx1"/>
                </a:solidFill>
                <a:latin typeface="Segoe"/>
              </a:defRPr>
            </a:lvl6pPr>
            <a:lvl7pPr marL="2971800" indent="-228600" defTabSz="931863" eaLnBrk="0" fontAlgn="base" hangingPunct="0">
              <a:spcBef>
                <a:spcPct val="30000"/>
              </a:spcBef>
              <a:spcAft>
                <a:spcPct val="0"/>
              </a:spcAft>
              <a:defRPr sz="1200">
                <a:solidFill>
                  <a:schemeClr val="tx1"/>
                </a:solidFill>
                <a:latin typeface="Segoe"/>
              </a:defRPr>
            </a:lvl7pPr>
            <a:lvl8pPr marL="3429000" indent="-228600" defTabSz="931863" eaLnBrk="0" fontAlgn="base" hangingPunct="0">
              <a:spcBef>
                <a:spcPct val="30000"/>
              </a:spcBef>
              <a:spcAft>
                <a:spcPct val="0"/>
              </a:spcAft>
              <a:defRPr sz="1200">
                <a:solidFill>
                  <a:schemeClr val="tx1"/>
                </a:solidFill>
                <a:latin typeface="Segoe"/>
              </a:defRPr>
            </a:lvl8pPr>
            <a:lvl9pPr marL="3886200" indent="-228600" defTabSz="931863" eaLnBrk="0" fontAlgn="base" hangingPunct="0">
              <a:spcBef>
                <a:spcPct val="30000"/>
              </a:spcBef>
              <a:spcAft>
                <a:spcPct val="0"/>
              </a:spcAft>
              <a:defRPr sz="1200">
                <a:solidFill>
                  <a:schemeClr val="tx1"/>
                </a:solidFill>
                <a:latin typeface="Segoe"/>
              </a:defRPr>
            </a:lvl9pPr>
          </a:lstStyle>
          <a:p>
            <a:pPr fontAlgn="base">
              <a:spcBef>
                <a:spcPct val="0"/>
              </a:spcBef>
              <a:spcAft>
                <a:spcPct val="0"/>
              </a:spcAft>
            </a:pPr>
            <a:fld id="{903F209A-E5C6-49DD-A828-4016EB1AB23A}" type="datetime8">
              <a:rPr lang="en-US" altLang="en-US" smtClean="0">
                <a:latin typeface="Times New Roman" panose="02020603050405020304" pitchFamily="18" charset="0"/>
                <a:ea typeface="ヒラギノ角ゴ Pro W3"/>
                <a:cs typeface="ヒラギノ角ゴ Pro W3"/>
              </a:rPr>
              <a:pPr fontAlgn="base">
                <a:spcBef>
                  <a:spcPct val="0"/>
                </a:spcBef>
                <a:spcAft>
                  <a:spcPct val="0"/>
                </a:spcAft>
              </a:pPr>
              <a:t>9/9/2019 4:34 PM</a:t>
            </a:fld>
            <a:endParaRPr lang="en-US" altLang="en-US">
              <a:latin typeface="Times New Roman" panose="02020603050405020304" pitchFamily="18" charset="0"/>
              <a:ea typeface="ヒラギノ角ゴ Pro W3"/>
              <a:cs typeface="ヒラギノ角ゴ Pro W3"/>
            </a:endParaRPr>
          </a:p>
        </p:txBody>
      </p:sp>
      <p:sp>
        <p:nvSpPr>
          <p:cNvPr id="13315" name="Shape 4">
            <a:extLst>
              <a:ext uri="{FF2B5EF4-FFF2-40B4-BE49-F238E27FC236}">
                <a16:creationId xmlns:a16="http://schemas.microsoft.com/office/drawing/2014/main" id="{0DB7945C-F8B5-4B29-B990-59E4BA2DB68B}"/>
              </a:ext>
            </a:extLst>
          </p:cNvPr>
          <p:cNvSpPr>
            <a:spLocks noGrp="1" noChangeArrowheads="1"/>
          </p:cNvSpPr>
          <p:nvPr>
            <p:ph type="sldNum" sz="quarter" idx="5"/>
          </p:nvPr>
        </p:nvSpPr>
        <p:spPr>
          <a:noFill/>
        </p:spPr>
        <p:txBody>
          <a:bodyPr/>
          <a:lstStyle>
            <a:lvl1pPr defTabSz="931863">
              <a:spcBef>
                <a:spcPct val="30000"/>
              </a:spcBef>
              <a:defRPr sz="1200">
                <a:solidFill>
                  <a:schemeClr val="tx1"/>
                </a:solidFill>
                <a:latin typeface="Segoe"/>
              </a:defRPr>
            </a:lvl1pPr>
            <a:lvl2pPr marL="742950" indent="-285750" defTabSz="931863">
              <a:spcBef>
                <a:spcPct val="30000"/>
              </a:spcBef>
              <a:defRPr sz="1200">
                <a:solidFill>
                  <a:schemeClr val="tx1"/>
                </a:solidFill>
                <a:latin typeface="Segoe"/>
              </a:defRPr>
            </a:lvl2pPr>
            <a:lvl3pPr marL="1143000" indent="-228600" defTabSz="931863">
              <a:spcBef>
                <a:spcPct val="30000"/>
              </a:spcBef>
              <a:defRPr sz="1200">
                <a:solidFill>
                  <a:schemeClr val="tx1"/>
                </a:solidFill>
                <a:latin typeface="Segoe"/>
              </a:defRPr>
            </a:lvl3pPr>
            <a:lvl4pPr marL="1600200" indent="-228600" defTabSz="931863">
              <a:spcBef>
                <a:spcPct val="30000"/>
              </a:spcBef>
              <a:defRPr sz="1200">
                <a:solidFill>
                  <a:schemeClr val="tx1"/>
                </a:solidFill>
                <a:latin typeface="Segoe"/>
              </a:defRPr>
            </a:lvl4pPr>
            <a:lvl5pPr marL="2057400" indent="-228600" defTabSz="931863">
              <a:spcBef>
                <a:spcPct val="30000"/>
              </a:spcBef>
              <a:defRPr sz="1200">
                <a:solidFill>
                  <a:schemeClr val="tx1"/>
                </a:solidFill>
                <a:latin typeface="Segoe"/>
              </a:defRPr>
            </a:lvl5pPr>
            <a:lvl6pPr marL="2514600" indent="-228600" defTabSz="931863" eaLnBrk="0" fontAlgn="base" hangingPunct="0">
              <a:spcBef>
                <a:spcPct val="30000"/>
              </a:spcBef>
              <a:spcAft>
                <a:spcPct val="0"/>
              </a:spcAft>
              <a:defRPr sz="1200">
                <a:solidFill>
                  <a:schemeClr val="tx1"/>
                </a:solidFill>
                <a:latin typeface="Segoe"/>
              </a:defRPr>
            </a:lvl6pPr>
            <a:lvl7pPr marL="2971800" indent="-228600" defTabSz="931863" eaLnBrk="0" fontAlgn="base" hangingPunct="0">
              <a:spcBef>
                <a:spcPct val="30000"/>
              </a:spcBef>
              <a:spcAft>
                <a:spcPct val="0"/>
              </a:spcAft>
              <a:defRPr sz="1200">
                <a:solidFill>
                  <a:schemeClr val="tx1"/>
                </a:solidFill>
                <a:latin typeface="Segoe"/>
              </a:defRPr>
            </a:lvl7pPr>
            <a:lvl8pPr marL="3429000" indent="-228600" defTabSz="931863" eaLnBrk="0" fontAlgn="base" hangingPunct="0">
              <a:spcBef>
                <a:spcPct val="30000"/>
              </a:spcBef>
              <a:spcAft>
                <a:spcPct val="0"/>
              </a:spcAft>
              <a:defRPr sz="1200">
                <a:solidFill>
                  <a:schemeClr val="tx1"/>
                </a:solidFill>
                <a:latin typeface="Segoe"/>
              </a:defRPr>
            </a:lvl8pPr>
            <a:lvl9pPr marL="3886200" indent="-228600" defTabSz="931863" eaLnBrk="0" fontAlgn="base" hangingPunct="0">
              <a:spcBef>
                <a:spcPct val="30000"/>
              </a:spcBef>
              <a:spcAft>
                <a:spcPct val="0"/>
              </a:spcAft>
              <a:defRPr sz="1200">
                <a:solidFill>
                  <a:schemeClr val="tx1"/>
                </a:solidFill>
                <a:latin typeface="Segoe"/>
              </a:defRPr>
            </a:lvl9pPr>
          </a:lstStyle>
          <a:p>
            <a:pPr fontAlgn="base">
              <a:spcBef>
                <a:spcPct val="0"/>
              </a:spcBef>
              <a:spcAft>
                <a:spcPct val="0"/>
              </a:spcAft>
            </a:pPr>
            <a:fld id="{6003643C-4FFD-409D-B3A9-F5A159951BB2}" type="slidenum">
              <a:rPr lang="en-US" altLang="en-US" smtClean="0">
                <a:latin typeface="Times New Roman" panose="02020603050405020304" pitchFamily="18" charset="0"/>
                <a:ea typeface="ヒラギノ角ゴ Pro W3"/>
                <a:cs typeface="ヒラギノ角ゴ Pro W3"/>
              </a:rPr>
              <a:pPr fontAlgn="base">
                <a:spcBef>
                  <a:spcPct val="0"/>
                </a:spcBef>
                <a:spcAft>
                  <a:spcPct val="0"/>
                </a:spcAft>
              </a:pPr>
              <a:t>1</a:t>
            </a:fld>
            <a:endParaRPr lang="en-US" altLang="en-US">
              <a:latin typeface="Times New Roman" panose="02020603050405020304" pitchFamily="18" charset="0"/>
              <a:ea typeface="ヒラギノ角ゴ Pro W3"/>
              <a:cs typeface="ヒラギノ角ゴ Pro W3"/>
            </a:endParaRPr>
          </a:p>
        </p:txBody>
      </p:sp>
      <p:sp>
        <p:nvSpPr>
          <p:cNvPr id="13316" name="Shape 5">
            <a:extLst>
              <a:ext uri="{FF2B5EF4-FFF2-40B4-BE49-F238E27FC236}">
                <a16:creationId xmlns:a16="http://schemas.microsoft.com/office/drawing/2014/main" id="{273AE832-953C-49E4-BA0D-1B920EE9FE8E}"/>
              </a:ext>
            </a:extLst>
          </p:cNvPr>
          <p:cNvSpPr>
            <a:spLocks noGrp="1" noChangeArrowheads="1"/>
          </p:cNvSpPr>
          <p:nvPr>
            <p:ph type="ftr" sz="quarter" idx="4"/>
          </p:nvPr>
        </p:nvSpPr>
        <p:spPr>
          <a:noFill/>
        </p:spPr>
        <p:txBody>
          <a:bodyPr/>
          <a:lstStyle>
            <a:lvl1pPr defTabSz="931863">
              <a:spcBef>
                <a:spcPct val="30000"/>
              </a:spcBef>
              <a:defRPr sz="1200">
                <a:solidFill>
                  <a:schemeClr val="tx1"/>
                </a:solidFill>
                <a:latin typeface="Segoe"/>
              </a:defRPr>
            </a:lvl1pPr>
            <a:lvl2pPr marL="742950" indent="-285750" defTabSz="931863">
              <a:spcBef>
                <a:spcPct val="30000"/>
              </a:spcBef>
              <a:defRPr sz="1200">
                <a:solidFill>
                  <a:schemeClr val="tx1"/>
                </a:solidFill>
                <a:latin typeface="Segoe"/>
              </a:defRPr>
            </a:lvl2pPr>
            <a:lvl3pPr marL="1143000" indent="-228600" defTabSz="931863">
              <a:spcBef>
                <a:spcPct val="30000"/>
              </a:spcBef>
              <a:defRPr sz="1200">
                <a:solidFill>
                  <a:schemeClr val="tx1"/>
                </a:solidFill>
                <a:latin typeface="Segoe"/>
              </a:defRPr>
            </a:lvl3pPr>
            <a:lvl4pPr marL="1600200" indent="-228600" defTabSz="931863">
              <a:spcBef>
                <a:spcPct val="30000"/>
              </a:spcBef>
              <a:defRPr sz="1200">
                <a:solidFill>
                  <a:schemeClr val="tx1"/>
                </a:solidFill>
                <a:latin typeface="Segoe"/>
              </a:defRPr>
            </a:lvl4pPr>
            <a:lvl5pPr marL="2057400" indent="-228600" defTabSz="931863">
              <a:spcBef>
                <a:spcPct val="30000"/>
              </a:spcBef>
              <a:defRPr sz="1200">
                <a:solidFill>
                  <a:schemeClr val="tx1"/>
                </a:solidFill>
                <a:latin typeface="Segoe"/>
              </a:defRPr>
            </a:lvl5pPr>
            <a:lvl6pPr marL="2514600" indent="-228600" defTabSz="931863" eaLnBrk="0" fontAlgn="base" hangingPunct="0">
              <a:spcBef>
                <a:spcPct val="30000"/>
              </a:spcBef>
              <a:spcAft>
                <a:spcPct val="0"/>
              </a:spcAft>
              <a:defRPr sz="1200">
                <a:solidFill>
                  <a:schemeClr val="tx1"/>
                </a:solidFill>
                <a:latin typeface="Segoe"/>
              </a:defRPr>
            </a:lvl6pPr>
            <a:lvl7pPr marL="2971800" indent="-228600" defTabSz="931863" eaLnBrk="0" fontAlgn="base" hangingPunct="0">
              <a:spcBef>
                <a:spcPct val="30000"/>
              </a:spcBef>
              <a:spcAft>
                <a:spcPct val="0"/>
              </a:spcAft>
              <a:defRPr sz="1200">
                <a:solidFill>
                  <a:schemeClr val="tx1"/>
                </a:solidFill>
                <a:latin typeface="Segoe"/>
              </a:defRPr>
            </a:lvl7pPr>
            <a:lvl8pPr marL="3429000" indent="-228600" defTabSz="931863" eaLnBrk="0" fontAlgn="base" hangingPunct="0">
              <a:spcBef>
                <a:spcPct val="30000"/>
              </a:spcBef>
              <a:spcAft>
                <a:spcPct val="0"/>
              </a:spcAft>
              <a:defRPr sz="1200">
                <a:solidFill>
                  <a:schemeClr val="tx1"/>
                </a:solidFill>
                <a:latin typeface="Segoe"/>
              </a:defRPr>
            </a:lvl8pPr>
            <a:lvl9pPr marL="3886200" indent="-228600" defTabSz="931863" eaLnBrk="0" fontAlgn="base" hangingPunct="0">
              <a:spcBef>
                <a:spcPct val="30000"/>
              </a:spcBef>
              <a:spcAft>
                <a:spcPct val="0"/>
              </a:spcAft>
              <a:defRPr sz="1200">
                <a:solidFill>
                  <a:schemeClr val="tx1"/>
                </a:solidFill>
                <a:latin typeface="Segoe"/>
              </a:defRPr>
            </a:lvl9pPr>
          </a:lstStyle>
          <a:p>
            <a:pPr fontAlgn="base">
              <a:spcBef>
                <a:spcPct val="20000"/>
              </a:spcBef>
              <a:spcAft>
                <a:spcPct val="0"/>
              </a:spcAft>
            </a:pPr>
            <a:r>
              <a:rPr lang="en-US" altLang="en-US" sz="700">
                <a:latin typeface="Segoe Semibold" pitchFamily="34" charset="0"/>
                <a:ea typeface="ヒラギノ角ゴ Pro W3"/>
                <a:cs typeface="ヒラギノ角ゴ Pro W3"/>
              </a:rPr>
              <a:t>© 2006 Microsoft Corporation. All rights reserved. Microsoft, Windows, Windows Vista and other product names are or may be registered trademarks and/or trademarks in the U.S. and/or other countries.</a:t>
            </a:r>
          </a:p>
          <a:p>
            <a:pPr fontAlgn="base">
              <a:spcBef>
                <a:spcPct val="20000"/>
              </a:spcBef>
              <a:spcAft>
                <a:spcPct val="0"/>
              </a:spcAft>
            </a:pPr>
            <a:r>
              <a:rPr lang="en-US" altLang="en-US" sz="700">
                <a:latin typeface="Segoe Semibold" pitchFamily="34" charset="0"/>
                <a:ea typeface="ヒラギノ角ゴ Pro W3"/>
                <a:cs typeface="ヒラギノ角ゴ Pro W3"/>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ltLang="en-US" sz="700">
                <a:latin typeface="Segoe Semibold" pitchFamily="34" charset="0"/>
                <a:ea typeface="ヒラギノ角ゴ Pro W3"/>
                <a:cs typeface="ヒラギノ角ゴ Pro W3"/>
              </a:rPr>
            </a:br>
            <a:r>
              <a:rPr lang="en-US" altLang="en-US" sz="700">
                <a:latin typeface="Segoe Semibold" pitchFamily="34" charset="0"/>
                <a:ea typeface="ヒラギノ角ゴ Pro W3"/>
                <a:cs typeface="ヒラギノ角ゴ Pro W3"/>
              </a:rPr>
              <a:t>MICROSOFT MAKES NO WARRANTIES, EXPRESS, IMPLIED OR STATUTORY, AS TO THE INFORMATION IN THIS PRESENTATION.</a:t>
            </a:r>
          </a:p>
        </p:txBody>
      </p:sp>
      <p:sp>
        <p:nvSpPr>
          <p:cNvPr id="13317" name="Rectangle 537601">
            <a:extLst>
              <a:ext uri="{FF2B5EF4-FFF2-40B4-BE49-F238E27FC236}">
                <a16:creationId xmlns:a16="http://schemas.microsoft.com/office/drawing/2014/main" id="{4D353D9B-D8BF-43C9-BB84-533CDC64A6BC}"/>
              </a:ext>
            </a:extLst>
          </p:cNvPr>
          <p:cNvSpPr>
            <a:spLocks noRot="1" noChangeArrowheads="1" noTextEdit="1"/>
          </p:cNvSpPr>
          <p:nvPr>
            <p:ph type="sldImg"/>
          </p:nvPr>
        </p:nvSpPr>
        <p:spPr>
          <a:noFill/>
          <a:ln cap="flat">
            <a:headEnd type="none" w="med" len="med"/>
            <a:tailEnd type="none" w="med" len="med"/>
          </a:ln>
        </p:spPr>
      </p:sp>
      <p:sp>
        <p:nvSpPr>
          <p:cNvPr id="13318" name="Rectangle 537602">
            <a:extLst>
              <a:ext uri="{FF2B5EF4-FFF2-40B4-BE49-F238E27FC236}">
                <a16:creationId xmlns:a16="http://schemas.microsoft.com/office/drawing/2014/main" id="{FC47F27B-2685-4482-ADBB-423B20A0F65F}"/>
              </a:ext>
            </a:extLst>
          </p:cNvPr>
          <p:cNvSpPr>
            <a:spLocks noGrp="1" noChangeArrowheads="1"/>
          </p:cNvSpPr>
          <p:nvPr>
            <p:ph type="body" idx="1"/>
          </p:nvPr>
        </p:nvSpPr>
        <p:spPr>
          <a:noFill/>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FB07DD72-113E-465F-90D4-583A7B745534}"/>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5F161959-662E-468F-A8C2-89B9AA063B53}"/>
              </a:ext>
            </a:extLst>
          </p:cNvPr>
          <p:cNvSpPr>
            <a:spLocks noGrp="1" noChangeArrowheads="1"/>
          </p:cNvSpPr>
          <p:nvPr>
            <p:ph type="body" idx="1"/>
          </p:nvPr>
        </p:nvSpPr>
        <p:spPr>
          <a:noFill/>
        </p:spPr>
        <p:txBody>
          <a:bodyPr/>
          <a:lstStyle/>
          <a:p>
            <a:pPr defTabSz="912813">
              <a:spcBef>
                <a:spcPct val="0"/>
              </a:spcBef>
            </a:pPr>
            <a:endParaRPr lang="en-US" altLang="en-US" b="1"/>
          </a:p>
        </p:txBody>
      </p:sp>
      <p:sp>
        <p:nvSpPr>
          <p:cNvPr id="31748" name="Slide Number Placeholder 3">
            <a:extLst>
              <a:ext uri="{FF2B5EF4-FFF2-40B4-BE49-F238E27FC236}">
                <a16:creationId xmlns:a16="http://schemas.microsoft.com/office/drawing/2014/main" id="{4C8AE282-6044-42DB-995C-555ECE47F7C8}"/>
              </a:ext>
            </a:extLst>
          </p:cNvPr>
          <p:cNvSpPr txBox="1">
            <a:spLocks noGrp="1"/>
          </p:cNvSpPr>
          <p:nvPr/>
        </p:nvSpPr>
        <p:spPr bwMode="auto">
          <a:xfrm>
            <a:off x="6308725" y="8829675"/>
            <a:ext cx="7000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0275">
              <a:spcBef>
                <a:spcPct val="30000"/>
              </a:spcBef>
              <a:defRPr sz="1200">
                <a:solidFill>
                  <a:schemeClr val="tx1"/>
                </a:solidFill>
                <a:latin typeface="Segoe"/>
              </a:defRPr>
            </a:lvl1pPr>
            <a:lvl2pPr marL="757238" indent="-292100" defTabSz="930275">
              <a:spcBef>
                <a:spcPct val="30000"/>
              </a:spcBef>
              <a:defRPr sz="1200">
                <a:solidFill>
                  <a:schemeClr val="tx1"/>
                </a:solidFill>
                <a:latin typeface="Segoe"/>
              </a:defRPr>
            </a:lvl2pPr>
            <a:lvl3pPr marL="1165225" indent="-233363" defTabSz="930275">
              <a:spcBef>
                <a:spcPct val="30000"/>
              </a:spcBef>
              <a:defRPr sz="1200">
                <a:solidFill>
                  <a:schemeClr val="tx1"/>
                </a:solidFill>
                <a:latin typeface="Segoe"/>
              </a:defRPr>
            </a:lvl3pPr>
            <a:lvl4pPr marL="1630363" indent="-233363" defTabSz="930275">
              <a:spcBef>
                <a:spcPct val="30000"/>
              </a:spcBef>
              <a:defRPr sz="1200">
                <a:solidFill>
                  <a:schemeClr val="tx1"/>
                </a:solidFill>
                <a:latin typeface="Segoe"/>
              </a:defRPr>
            </a:lvl4pPr>
            <a:lvl5pPr marL="2097088" indent="-233363" defTabSz="930275">
              <a:spcBef>
                <a:spcPct val="30000"/>
              </a:spcBef>
              <a:defRPr sz="1200">
                <a:solidFill>
                  <a:schemeClr val="tx1"/>
                </a:solidFill>
                <a:latin typeface="Segoe"/>
              </a:defRPr>
            </a:lvl5pPr>
            <a:lvl6pPr marL="2554288" indent="-233363" defTabSz="930275" eaLnBrk="0" fontAlgn="base" hangingPunct="0">
              <a:spcBef>
                <a:spcPct val="30000"/>
              </a:spcBef>
              <a:spcAft>
                <a:spcPct val="0"/>
              </a:spcAft>
              <a:defRPr sz="1200">
                <a:solidFill>
                  <a:schemeClr val="tx1"/>
                </a:solidFill>
                <a:latin typeface="Segoe"/>
              </a:defRPr>
            </a:lvl6pPr>
            <a:lvl7pPr marL="3011488" indent="-233363" defTabSz="930275" eaLnBrk="0" fontAlgn="base" hangingPunct="0">
              <a:spcBef>
                <a:spcPct val="30000"/>
              </a:spcBef>
              <a:spcAft>
                <a:spcPct val="0"/>
              </a:spcAft>
              <a:defRPr sz="1200">
                <a:solidFill>
                  <a:schemeClr val="tx1"/>
                </a:solidFill>
                <a:latin typeface="Segoe"/>
              </a:defRPr>
            </a:lvl7pPr>
            <a:lvl8pPr marL="3468688" indent="-233363" defTabSz="930275" eaLnBrk="0" fontAlgn="base" hangingPunct="0">
              <a:spcBef>
                <a:spcPct val="30000"/>
              </a:spcBef>
              <a:spcAft>
                <a:spcPct val="0"/>
              </a:spcAft>
              <a:defRPr sz="1200">
                <a:solidFill>
                  <a:schemeClr val="tx1"/>
                </a:solidFill>
                <a:latin typeface="Segoe"/>
              </a:defRPr>
            </a:lvl8pPr>
            <a:lvl9pPr marL="3925888" indent="-233363" defTabSz="930275" eaLnBrk="0" fontAlgn="base" hangingPunct="0">
              <a:spcBef>
                <a:spcPct val="30000"/>
              </a:spcBef>
              <a:spcAft>
                <a:spcPct val="0"/>
              </a:spcAft>
              <a:defRPr sz="1200">
                <a:solidFill>
                  <a:schemeClr val="tx1"/>
                </a:solidFill>
                <a:latin typeface="Segoe"/>
              </a:defRPr>
            </a:lvl9pPr>
          </a:lstStyle>
          <a:p>
            <a:pPr algn="r" eaLnBrk="1" hangingPunct="1">
              <a:spcBef>
                <a:spcPct val="0"/>
              </a:spcBef>
            </a:pPr>
            <a:fld id="{EA5E5EDC-54DA-4610-A84B-F8CADF82DBF0}" type="slidenum">
              <a:rPr lang="en-US" altLang="en-US">
                <a:latin typeface="Calibri" panose="020F0502020204030204" pitchFamily="34" charset="0"/>
              </a:rPr>
              <a:pPr algn="r" eaLnBrk="1" hangingPunct="1">
                <a:spcBef>
                  <a:spcPct val="0"/>
                </a:spcBef>
              </a:pPr>
              <a:t>10</a:t>
            </a:fld>
            <a:endParaRPr lang="en-US"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767BD3CF-DE4C-4B3E-B053-A81F17EBC4D3}"/>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06F7F6DD-F08C-4AA4-B513-5DECF1CFC616}"/>
              </a:ext>
            </a:extLst>
          </p:cNvPr>
          <p:cNvSpPr>
            <a:spLocks noGrp="1" noChangeArrowheads="1"/>
          </p:cNvSpPr>
          <p:nvPr>
            <p:ph type="body" idx="1"/>
          </p:nvPr>
        </p:nvSpPr>
        <p:spPr>
          <a:noFill/>
        </p:spPr>
        <p:txBody>
          <a:bodyPr/>
          <a:lstStyle/>
          <a:p>
            <a:pPr defTabSz="912813">
              <a:spcBef>
                <a:spcPct val="0"/>
              </a:spcBef>
            </a:pPr>
            <a:endParaRPr lang="en-US" altLang="en-US"/>
          </a:p>
        </p:txBody>
      </p:sp>
      <p:sp>
        <p:nvSpPr>
          <p:cNvPr id="33796" name="Slide Number Placeholder 3">
            <a:extLst>
              <a:ext uri="{FF2B5EF4-FFF2-40B4-BE49-F238E27FC236}">
                <a16:creationId xmlns:a16="http://schemas.microsoft.com/office/drawing/2014/main" id="{06C81E90-F0B6-4245-B785-0A44C8297233}"/>
              </a:ext>
            </a:extLst>
          </p:cNvPr>
          <p:cNvSpPr txBox="1">
            <a:spLocks noGrp="1"/>
          </p:cNvSpPr>
          <p:nvPr/>
        </p:nvSpPr>
        <p:spPr bwMode="auto">
          <a:xfrm>
            <a:off x="6308725" y="8829675"/>
            <a:ext cx="7000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0275">
              <a:spcBef>
                <a:spcPct val="30000"/>
              </a:spcBef>
              <a:defRPr sz="1200">
                <a:solidFill>
                  <a:schemeClr val="tx1"/>
                </a:solidFill>
                <a:latin typeface="Segoe"/>
              </a:defRPr>
            </a:lvl1pPr>
            <a:lvl2pPr marL="757238" indent="-292100" defTabSz="930275">
              <a:spcBef>
                <a:spcPct val="30000"/>
              </a:spcBef>
              <a:defRPr sz="1200">
                <a:solidFill>
                  <a:schemeClr val="tx1"/>
                </a:solidFill>
                <a:latin typeface="Segoe"/>
              </a:defRPr>
            </a:lvl2pPr>
            <a:lvl3pPr marL="1165225" indent="-233363" defTabSz="930275">
              <a:spcBef>
                <a:spcPct val="30000"/>
              </a:spcBef>
              <a:defRPr sz="1200">
                <a:solidFill>
                  <a:schemeClr val="tx1"/>
                </a:solidFill>
                <a:latin typeface="Segoe"/>
              </a:defRPr>
            </a:lvl3pPr>
            <a:lvl4pPr marL="1630363" indent="-233363" defTabSz="930275">
              <a:spcBef>
                <a:spcPct val="30000"/>
              </a:spcBef>
              <a:defRPr sz="1200">
                <a:solidFill>
                  <a:schemeClr val="tx1"/>
                </a:solidFill>
                <a:latin typeface="Segoe"/>
              </a:defRPr>
            </a:lvl4pPr>
            <a:lvl5pPr marL="2097088" indent="-233363" defTabSz="930275">
              <a:spcBef>
                <a:spcPct val="30000"/>
              </a:spcBef>
              <a:defRPr sz="1200">
                <a:solidFill>
                  <a:schemeClr val="tx1"/>
                </a:solidFill>
                <a:latin typeface="Segoe"/>
              </a:defRPr>
            </a:lvl5pPr>
            <a:lvl6pPr marL="2554288" indent="-233363" defTabSz="930275" eaLnBrk="0" fontAlgn="base" hangingPunct="0">
              <a:spcBef>
                <a:spcPct val="30000"/>
              </a:spcBef>
              <a:spcAft>
                <a:spcPct val="0"/>
              </a:spcAft>
              <a:defRPr sz="1200">
                <a:solidFill>
                  <a:schemeClr val="tx1"/>
                </a:solidFill>
                <a:latin typeface="Segoe"/>
              </a:defRPr>
            </a:lvl6pPr>
            <a:lvl7pPr marL="3011488" indent="-233363" defTabSz="930275" eaLnBrk="0" fontAlgn="base" hangingPunct="0">
              <a:spcBef>
                <a:spcPct val="30000"/>
              </a:spcBef>
              <a:spcAft>
                <a:spcPct val="0"/>
              </a:spcAft>
              <a:defRPr sz="1200">
                <a:solidFill>
                  <a:schemeClr val="tx1"/>
                </a:solidFill>
                <a:latin typeface="Segoe"/>
              </a:defRPr>
            </a:lvl7pPr>
            <a:lvl8pPr marL="3468688" indent="-233363" defTabSz="930275" eaLnBrk="0" fontAlgn="base" hangingPunct="0">
              <a:spcBef>
                <a:spcPct val="30000"/>
              </a:spcBef>
              <a:spcAft>
                <a:spcPct val="0"/>
              </a:spcAft>
              <a:defRPr sz="1200">
                <a:solidFill>
                  <a:schemeClr val="tx1"/>
                </a:solidFill>
                <a:latin typeface="Segoe"/>
              </a:defRPr>
            </a:lvl8pPr>
            <a:lvl9pPr marL="3925888" indent="-233363" defTabSz="930275" eaLnBrk="0" fontAlgn="base" hangingPunct="0">
              <a:spcBef>
                <a:spcPct val="30000"/>
              </a:spcBef>
              <a:spcAft>
                <a:spcPct val="0"/>
              </a:spcAft>
              <a:defRPr sz="1200">
                <a:solidFill>
                  <a:schemeClr val="tx1"/>
                </a:solidFill>
                <a:latin typeface="Segoe"/>
              </a:defRPr>
            </a:lvl9pPr>
          </a:lstStyle>
          <a:p>
            <a:pPr algn="r" eaLnBrk="1" hangingPunct="1">
              <a:spcBef>
                <a:spcPct val="0"/>
              </a:spcBef>
            </a:pPr>
            <a:fld id="{D1B5C6A3-B232-456B-8A2D-3B7BD5CF9E65}" type="slidenum">
              <a:rPr lang="en-US" altLang="en-US">
                <a:latin typeface="Calibri" panose="020F0502020204030204" pitchFamily="34" charset="0"/>
              </a:rPr>
              <a:pPr algn="r" eaLnBrk="1" hangingPunct="1">
                <a:spcBef>
                  <a:spcPct val="0"/>
                </a:spcBef>
              </a:pPr>
              <a:t>11</a:t>
            </a:fld>
            <a:endParaRPr lang="en-US"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C6F93C57-A88D-417C-8A80-1DDC279ECF46}"/>
              </a:ext>
            </a:extLst>
          </p:cNvPr>
          <p:cNvSpPr>
            <a:spLocks noGrp="1" noRot="1" noChangeAspect="1" noChangeArrowheads="1" noTextEdit="1"/>
          </p:cNvSpPr>
          <p:nvPr>
            <p:ph type="sldImg"/>
          </p:nvPr>
        </p:nvSpPr>
        <p:spPr>
          <a:ln/>
        </p:spPr>
      </p:sp>
      <p:sp>
        <p:nvSpPr>
          <p:cNvPr id="35843" name="Notes Placeholder 2">
            <a:extLst>
              <a:ext uri="{FF2B5EF4-FFF2-40B4-BE49-F238E27FC236}">
                <a16:creationId xmlns:a16="http://schemas.microsoft.com/office/drawing/2014/main" id="{848A0947-705B-4618-A9AC-97816AE9D3FD}"/>
              </a:ext>
            </a:extLst>
          </p:cNvPr>
          <p:cNvSpPr>
            <a:spLocks noGrp="1" noChangeArrowheads="1"/>
          </p:cNvSpPr>
          <p:nvPr>
            <p:ph type="body" idx="1"/>
          </p:nvPr>
        </p:nvSpPr>
        <p:spPr>
          <a:noFill/>
        </p:spPr>
        <p:txBody>
          <a:bodyPr/>
          <a:lstStyle/>
          <a:p>
            <a:pPr defTabSz="912813">
              <a:spcBef>
                <a:spcPct val="0"/>
              </a:spcBef>
            </a:pPr>
            <a:endParaRPr lang="en-US" altLang="en-US"/>
          </a:p>
        </p:txBody>
      </p:sp>
      <p:sp>
        <p:nvSpPr>
          <p:cNvPr id="35844" name="Slide Number Placeholder 3">
            <a:extLst>
              <a:ext uri="{FF2B5EF4-FFF2-40B4-BE49-F238E27FC236}">
                <a16:creationId xmlns:a16="http://schemas.microsoft.com/office/drawing/2014/main" id="{F8DFAAC7-B872-4D59-BA1B-DDE9F31717C5}"/>
              </a:ext>
            </a:extLst>
          </p:cNvPr>
          <p:cNvSpPr txBox="1">
            <a:spLocks noGrp="1"/>
          </p:cNvSpPr>
          <p:nvPr/>
        </p:nvSpPr>
        <p:spPr bwMode="auto">
          <a:xfrm>
            <a:off x="6308725" y="8829675"/>
            <a:ext cx="7000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0275">
              <a:spcBef>
                <a:spcPct val="30000"/>
              </a:spcBef>
              <a:defRPr sz="1200">
                <a:solidFill>
                  <a:schemeClr val="tx1"/>
                </a:solidFill>
                <a:latin typeface="Segoe"/>
              </a:defRPr>
            </a:lvl1pPr>
            <a:lvl2pPr marL="757238" indent="-292100" defTabSz="930275">
              <a:spcBef>
                <a:spcPct val="30000"/>
              </a:spcBef>
              <a:defRPr sz="1200">
                <a:solidFill>
                  <a:schemeClr val="tx1"/>
                </a:solidFill>
                <a:latin typeface="Segoe"/>
              </a:defRPr>
            </a:lvl2pPr>
            <a:lvl3pPr marL="1165225" indent="-233363" defTabSz="930275">
              <a:spcBef>
                <a:spcPct val="30000"/>
              </a:spcBef>
              <a:defRPr sz="1200">
                <a:solidFill>
                  <a:schemeClr val="tx1"/>
                </a:solidFill>
                <a:latin typeface="Segoe"/>
              </a:defRPr>
            </a:lvl3pPr>
            <a:lvl4pPr marL="1630363" indent="-233363" defTabSz="930275">
              <a:spcBef>
                <a:spcPct val="30000"/>
              </a:spcBef>
              <a:defRPr sz="1200">
                <a:solidFill>
                  <a:schemeClr val="tx1"/>
                </a:solidFill>
                <a:latin typeface="Segoe"/>
              </a:defRPr>
            </a:lvl4pPr>
            <a:lvl5pPr marL="2097088" indent="-233363" defTabSz="930275">
              <a:spcBef>
                <a:spcPct val="30000"/>
              </a:spcBef>
              <a:defRPr sz="1200">
                <a:solidFill>
                  <a:schemeClr val="tx1"/>
                </a:solidFill>
                <a:latin typeface="Segoe"/>
              </a:defRPr>
            </a:lvl5pPr>
            <a:lvl6pPr marL="2554288" indent="-233363" defTabSz="930275" eaLnBrk="0" fontAlgn="base" hangingPunct="0">
              <a:spcBef>
                <a:spcPct val="30000"/>
              </a:spcBef>
              <a:spcAft>
                <a:spcPct val="0"/>
              </a:spcAft>
              <a:defRPr sz="1200">
                <a:solidFill>
                  <a:schemeClr val="tx1"/>
                </a:solidFill>
                <a:latin typeface="Segoe"/>
              </a:defRPr>
            </a:lvl6pPr>
            <a:lvl7pPr marL="3011488" indent="-233363" defTabSz="930275" eaLnBrk="0" fontAlgn="base" hangingPunct="0">
              <a:spcBef>
                <a:spcPct val="30000"/>
              </a:spcBef>
              <a:spcAft>
                <a:spcPct val="0"/>
              </a:spcAft>
              <a:defRPr sz="1200">
                <a:solidFill>
                  <a:schemeClr val="tx1"/>
                </a:solidFill>
                <a:latin typeface="Segoe"/>
              </a:defRPr>
            </a:lvl7pPr>
            <a:lvl8pPr marL="3468688" indent="-233363" defTabSz="930275" eaLnBrk="0" fontAlgn="base" hangingPunct="0">
              <a:spcBef>
                <a:spcPct val="30000"/>
              </a:spcBef>
              <a:spcAft>
                <a:spcPct val="0"/>
              </a:spcAft>
              <a:defRPr sz="1200">
                <a:solidFill>
                  <a:schemeClr val="tx1"/>
                </a:solidFill>
                <a:latin typeface="Segoe"/>
              </a:defRPr>
            </a:lvl8pPr>
            <a:lvl9pPr marL="3925888" indent="-233363" defTabSz="930275" eaLnBrk="0" fontAlgn="base" hangingPunct="0">
              <a:spcBef>
                <a:spcPct val="30000"/>
              </a:spcBef>
              <a:spcAft>
                <a:spcPct val="0"/>
              </a:spcAft>
              <a:defRPr sz="1200">
                <a:solidFill>
                  <a:schemeClr val="tx1"/>
                </a:solidFill>
                <a:latin typeface="Segoe"/>
              </a:defRPr>
            </a:lvl9pPr>
          </a:lstStyle>
          <a:p>
            <a:pPr algn="r" eaLnBrk="1" hangingPunct="1">
              <a:spcBef>
                <a:spcPct val="0"/>
              </a:spcBef>
            </a:pPr>
            <a:fld id="{FE029894-B917-4CFE-B6E9-2A5D7DA8190E}" type="slidenum">
              <a:rPr lang="en-US" altLang="en-US">
                <a:latin typeface="Calibri" panose="020F0502020204030204" pitchFamily="34" charset="0"/>
              </a:rPr>
              <a:pPr algn="r" eaLnBrk="1" hangingPunct="1">
                <a:spcBef>
                  <a:spcPct val="0"/>
                </a:spcBef>
              </a:pPr>
              <a:t>12</a:t>
            </a:fld>
            <a:endParaRPr lang="en-US"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DE7BDFEA-1033-48A8-8F22-F6FD2451C6E6}"/>
              </a:ext>
            </a:extLst>
          </p:cNvPr>
          <p:cNvSpPr>
            <a:spLocks noGrp="1" noRot="1" noChangeAspect="1" noChangeArrowheads="1" noTextEdit="1"/>
          </p:cNvSpPr>
          <p:nvPr>
            <p:ph type="sldImg"/>
          </p:nvPr>
        </p:nvSpPr>
        <p:spPr>
          <a:ln/>
        </p:spPr>
      </p:sp>
      <p:sp>
        <p:nvSpPr>
          <p:cNvPr id="37891" name="Notes Placeholder 2">
            <a:extLst>
              <a:ext uri="{FF2B5EF4-FFF2-40B4-BE49-F238E27FC236}">
                <a16:creationId xmlns:a16="http://schemas.microsoft.com/office/drawing/2014/main" id="{73D2E69D-0060-4566-B0A4-75E15B1BFBFB}"/>
              </a:ext>
            </a:extLst>
          </p:cNvPr>
          <p:cNvSpPr>
            <a:spLocks noGrp="1" noChangeArrowheads="1"/>
          </p:cNvSpPr>
          <p:nvPr>
            <p:ph type="body" idx="1"/>
          </p:nvPr>
        </p:nvSpPr>
        <p:spPr>
          <a:noFill/>
        </p:spPr>
        <p:txBody>
          <a:bodyPr/>
          <a:lstStyle/>
          <a:p>
            <a:pPr defTabSz="912813">
              <a:spcBef>
                <a:spcPct val="0"/>
              </a:spcBef>
            </a:pPr>
            <a:endParaRPr lang="en-US" altLang="en-US"/>
          </a:p>
        </p:txBody>
      </p:sp>
      <p:sp>
        <p:nvSpPr>
          <p:cNvPr id="37892" name="Slide Number Placeholder 3">
            <a:extLst>
              <a:ext uri="{FF2B5EF4-FFF2-40B4-BE49-F238E27FC236}">
                <a16:creationId xmlns:a16="http://schemas.microsoft.com/office/drawing/2014/main" id="{C0B0EF7F-AEA6-464E-B692-E0DBC67B59E6}"/>
              </a:ext>
            </a:extLst>
          </p:cNvPr>
          <p:cNvSpPr txBox="1">
            <a:spLocks noGrp="1"/>
          </p:cNvSpPr>
          <p:nvPr/>
        </p:nvSpPr>
        <p:spPr bwMode="auto">
          <a:xfrm>
            <a:off x="6308725" y="8829675"/>
            <a:ext cx="7000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0275">
              <a:spcBef>
                <a:spcPct val="30000"/>
              </a:spcBef>
              <a:defRPr sz="1200">
                <a:solidFill>
                  <a:schemeClr val="tx1"/>
                </a:solidFill>
                <a:latin typeface="Segoe"/>
              </a:defRPr>
            </a:lvl1pPr>
            <a:lvl2pPr marL="757238" indent="-292100" defTabSz="930275">
              <a:spcBef>
                <a:spcPct val="30000"/>
              </a:spcBef>
              <a:defRPr sz="1200">
                <a:solidFill>
                  <a:schemeClr val="tx1"/>
                </a:solidFill>
                <a:latin typeface="Segoe"/>
              </a:defRPr>
            </a:lvl2pPr>
            <a:lvl3pPr marL="1165225" indent="-233363" defTabSz="930275">
              <a:spcBef>
                <a:spcPct val="30000"/>
              </a:spcBef>
              <a:defRPr sz="1200">
                <a:solidFill>
                  <a:schemeClr val="tx1"/>
                </a:solidFill>
                <a:latin typeface="Segoe"/>
              </a:defRPr>
            </a:lvl3pPr>
            <a:lvl4pPr marL="1630363" indent="-233363" defTabSz="930275">
              <a:spcBef>
                <a:spcPct val="30000"/>
              </a:spcBef>
              <a:defRPr sz="1200">
                <a:solidFill>
                  <a:schemeClr val="tx1"/>
                </a:solidFill>
                <a:latin typeface="Segoe"/>
              </a:defRPr>
            </a:lvl4pPr>
            <a:lvl5pPr marL="2097088" indent="-233363" defTabSz="930275">
              <a:spcBef>
                <a:spcPct val="30000"/>
              </a:spcBef>
              <a:defRPr sz="1200">
                <a:solidFill>
                  <a:schemeClr val="tx1"/>
                </a:solidFill>
                <a:latin typeface="Segoe"/>
              </a:defRPr>
            </a:lvl5pPr>
            <a:lvl6pPr marL="2554288" indent="-233363" defTabSz="930275" eaLnBrk="0" fontAlgn="base" hangingPunct="0">
              <a:spcBef>
                <a:spcPct val="30000"/>
              </a:spcBef>
              <a:spcAft>
                <a:spcPct val="0"/>
              </a:spcAft>
              <a:defRPr sz="1200">
                <a:solidFill>
                  <a:schemeClr val="tx1"/>
                </a:solidFill>
                <a:latin typeface="Segoe"/>
              </a:defRPr>
            </a:lvl6pPr>
            <a:lvl7pPr marL="3011488" indent="-233363" defTabSz="930275" eaLnBrk="0" fontAlgn="base" hangingPunct="0">
              <a:spcBef>
                <a:spcPct val="30000"/>
              </a:spcBef>
              <a:spcAft>
                <a:spcPct val="0"/>
              </a:spcAft>
              <a:defRPr sz="1200">
                <a:solidFill>
                  <a:schemeClr val="tx1"/>
                </a:solidFill>
                <a:latin typeface="Segoe"/>
              </a:defRPr>
            </a:lvl7pPr>
            <a:lvl8pPr marL="3468688" indent="-233363" defTabSz="930275" eaLnBrk="0" fontAlgn="base" hangingPunct="0">
              <a:spcBef>
                <a:spcPct val="30000"/>
              </a:spcBef>
              <a:spcAft>
                <a:spcPct val="0"/>
              </a:spcAft>
              <a:defRPr sz="1200">
                <a:solidFill>
                  <a:schemeClr val="tx1"/>
                </a:solidFill>
                <a:latin typeface="Segoe"/>
              </a:defRPr>
            </a:lvl8pPr>
            <a:lvl9pPr marL="3925888" indent="-233363" defTabSz="930275" eaLnBrk="0" fontAlgn="base" hangingPunct="0">
              <a:spcBef>
                <a:spcPct val="30000"/>
              </a:spcBef>
              <a:spcAft>
                <a:spcPct val="0"/>
              </a:spcAft>
              <a:defRPr sz="1200">
                <a:solidFill>
                  <a:schemeClr val="tx1"/>
                </a:solidFill>
                <a:latin typeface="Segoe"/>
              </a:defRPr>
            </a:lvl9pPr>
          </a:lstStyle>
          <a:p>
            <a:pPr algn="r" eaLnBrk="1" hangingPunct="1">
              <a:spcBef>
                <a:spcPct val="0"/>
              </a:spcBef>
            </a:pPr>
            <a:fld id="{8FF0EC02-8D0B-4163-B76C-47C3354F27D4}" type="slidenum">
              <a:rPr lang="en-US" altLang="en-US">
                <a:latin typeface="Calibri" panose="020F0502020204030204" pitchFamily="34" charset="0"/>
              </a:rPr>
              <a:pPr algn="r" eaLnBrk="1" hangingPunct="1">
                <a:spcBef>
                  <a:spcPct val="0"/>
                </a:spcBef>
              </a:pPr>
              <a:t>13</a:t>
            </a:fld>
            <a:endParaRPr lang="en-US"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A8731B27-3DA3-4A36-AF75-9BB8DD857C96}"/>
              </a:ext>
            </a:extLst>
          </p:cNvPr>
          <p:cNvSpPr>
            <a:spLocks noGrp="1" noRot="1" noChangeAspect="1" noChangeArrowheads="1" noTextEdit="1"/>
          </p:cNvSpPr>
          <p:nvPr>
            <p:ph type="sldImg"/>
          </p:nvPr>
        </p:nvSpPr>
        <p:spPr>
          <a:ln/>
        </p:spPr>
      </p:sp>
      <p:sp>
        <p:nvSpPr>
          <p:cNvPr id="39939" name="Notes Placeholder 2">
            <a:extLst>
              <a:ext uri="{FF2B5EF4-FFF2-40B4-BE49-F238E27FC236}">
                <a16:creationId xmlns:a16="http://schemas.microsoft.com/office/drawing/2014/main" id="{A02FF789-A859-45F0-A28B-CB59AE920846}"/>
              </a:ext>
            </a:extLst>
          </p:cNvPr>
          <p:cNvSpPr>
            <a:spLocks noGrp="1" noChangeArrowheads="1"/>
          </p:cNvSpPr>
          <p:nvPr>
            <p:ph type="body" idx="1"/>
          </p:nvPr>
        </p:nvSpPr>
        <p:spPr>
          <a:noFill/>
        </p:spPr>
        <p:txBody>
          <a:bodyPr/>
          <a:lstStyle/>
          <a:p>
            <a:pPr defTabSz="912813">
              <a:spcBef>
                <a:spcPct val="0"/>
              </a:spcBef>
            </a:pPr>
            <a:endParaRPr lang="en-US" altLang="en-US"/>
          </a:p>
        </p:txBody>
      </p:sp>
      <p:sp>
        <p:nvSpPr>
          <p:cNvPr id="39940" name="Slide Number Placeholder 3">
            <a:extLst>
              <a:ext uri="{FF2B5EF4-FFF2-40B4-BE49-F238E27FC236}">
                <a16:creationId xmlns:a16="http://schemas.microsoft.com/office/drawing/2014/main" id="{3AE9E183-8D69-419C-9CBF-608467022B13}"/>
              </a:ext>
            </a:extLst>
          </p:cNvPr>
          <p:cNvSpPr txBox="1">
            <a:spLocks noGrp="1"/>
          </p:cNvSpPr>
          <p:nvPr/>
        </p:nvSpPr>
        <p:spPr bwMode="auto">
          <a:xfrm>
            <a:off x="6308725" y="8829675"/>
            <a:ext cx="7000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0275">
              <a:spcBef>
                <a:spcPct val="30000"/>
              </a:spcBef>
              <a:defRPr sz="1200">
                <a:solidFill>
                  <a:schemeClr val="tx1"/>
                </a:solidFill>
                <a:latin typeface="Segoe"/>
              </a:defRPr>
            </a:lvl1pPr>
            <a:lvl2pPr marL="757238" indent="-292100" defTabSz="930275">
              <a:spcBef>
                <a:spcPct val="30000"/>
              </a:spcBef>
              <a:defRPr sz="1200">
                <a:solidFill>
                  <a:schemeClr val="tx1"/>
                </a:solidFill>
                <a:latin typeface="Segoe"/>
              </a:defRPr>
            </a:lvl2pPr>
            <a:lvl3pPr marL="1165225" indent="-233363" defTabSz="930275">
              <a:spcBef>
                <a:spcPct val="30000"/>
              </a:spcBef>
              <a:defRPr sz="1200">
                <a:solidFill>
                  <a:schemeClr val="tx1"/>
                </a:solidFill>
                <a:latin typeface="Segoe"/>
              </a:defRPr>
            </a:lvl3pPr>
            <a:lvl4pPr marL="1630363" indent="-233363" defTabSz="930275">
              <a:spcBef>
                <a:spcPct val="30000"/>
              </a:spcBef>
              <a:defRPr sz="1200">
                <a:solidFill>
                  <a:schemeClr val="tx1"/>
                </a:solidFill>
                <a:latin typeface="Segoe"/>
              </a:defRPr>
            </a:lvl4pPr>
            <a:lvl5pPr marL="2097088" indent="-233363" defTabSz="930275">
              <a:spcBef>
                <a:spcPct val="30000"/>
              </a:spcBef>
              <a:defRPr sz="1200">
                <a:solidFill>
                  <a:schemeClr val="tx1"/>
                </a:solidFill>
                <a:latin typeface="Segoe"/>
              </a:defRPr>
            </a:lvl5pPr>
            <a:lvl6pPr marL="2554288" indent="-233363" defTabSz="930275" eaLnBrk="0" fontAlgn="base" hangingPunct="0">
              <a:spcBef>
                <a:spcPct val="30000"/>
              </a:spcBef>
              <a:spcAft>
                <a:spcPct val="0"/>
              </a:spcAft>
              <a:defRPr sz="1200">
                <a:solidFill>
                  <a:schemeClr val="tx1"/>
                </a:solidFill>
                <a:latin typeface="Segoe"/>
              </a:defRPr>
            </a:lvl6pPr>
            <a:lvl7pPr marL="3011488" indent="-233363" defTabSz="930275" eaLnBrk="0" fontAlgn="base" hangingPunct="0">
              <a:spcBef>
                <a:spcPct val="30000"/>
              </a:spcBef>
              <a:spcAft>
                <a:spcPct val="0"/>
              </a:spcAft>
              <a:defRPr sz="1200">
                <a:solidFill>
                  <a:schemeClr val="tx1"/>
                </a:solidFill>
                <a:latin typeface="Segoe"/>
              </a:defRPr>
            </a:lvl7pPr>
            <a:lvl8pPr marL="3468688" indent="-233363" defTabSz="930275" eaLnBrk="0" fontAlgn="base" hangingPunct="0">
              <a:spcBef>
                <a:spcPct val="30000"/>
              </a:spcBef>
              <a:spcAft>
                <a:spcPct val="0"/>
              </a:spcAft>
              <a:defRPr sz="1200">
                <a:solidFill>
                  <a:schemeClr val="tx1"/>
                </a:solidFill>
                <a:latin typeface="Segoe"/>
              </a:defRPr>
            </a:lvl8pPr>
            <a:lvl9pPr marL="3925888" indent="-233363" defTabSz="930275" eaLnBrk="0" fontAlgn="base" hangingPunct="0">
              <a:spcBef>
                <a:spcPct val="30000"/>
              </a:spcBef>
              <a:spcAft>
                <a:spcPct val="0"/>
              </a:spcAft>
              <a:defRPr sz="1200">
                <a:solidFill>
                  <a:schemeClr val="tx1"/>
                </a:solidFill>
                <a:latin typeface="Segoe"/>
              </a:defRPr>
            </a:lvl9pPr>
          </a:lstStyle>
          <a:p>
            <a:pPr algn="r" eaLnBrk="1" hangingPunct="1">
              <a:spcBef>
                <a:spcPct val="0"/>
              </a:spcBef>
            </a:pPr>
            <a:fld id="{14E2C7E4-FAFB-4203-8F6B-EF54DDF90C5F}" type="slidenum">
              <a:rPr lang="en-US" altLang="en-US">
                <a:latin typeface="Calibri" panose="020F0502020204030204" pitchFamily="34" charset="0"/>
              </a:rPr>
              <a:pPr algn="r" eaLnBrk="1" hangingPunct="1">
                <a:spcBef>
                  <a:spcPct val="0"/>
                </a:spcBef>
              </a:pPr>
              <a:t>14</a:t>
            </a:fld>
            <a:endParaRPr lang="en-US"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5D3F0DFD-F5AB-4FB7-B2E6-E15773107B8E}"/>
              </a:ext>
            </a:extLst>
          </p:cNvPr>
          <p:cNvSpPr>
            <a:spLocks noGrp="1" noRot="1" noChangeAspect="1" noChangeArrowheads="1" noTextEdit="1"/>
          </p:cNvSpPr>
          <p:nvPr>
            <p:ph type="sldImg"/>
          </p:nvPr>
        </p:nvSpPr>
        <p:spPr>
          <a:ln/>
        </p:spPr>
      </p:sp>
      <p:sp>
        <p:nvSpPr>
          <p:cNvPr id="41987" name="Notes Placeholder 2">
            <a:extLst>
              <a:ext uri="{FF2B5EF4-FFF2-40B4-BE49-F238E27FC236}">
                <a16:creationId xmlns:a16="http://schemas.microsoft.com/office/drawing/2014/main" id="{D73D5BF9-BB05-4C69-B08D-7ECEC7F95D66}"/>
              </a:ext>
            </a:extLst>
          </p:cNvPr>
          <p:cNvSpPr>
            <a:spLocks noGrp="1" noChangeArrowheads="1"/>
          </p:cNvSpPr>
          <p:nvPr>
            <p:ph type="body" idx="1"/>
          </p:nvPr>
        </p:nvSpPr>
        <p:spPr>
          <a:noFill/>
        </p:spPr>
        <p:txBody>
          <a:bodyPr/>
          <a:lstStyle/>
          <a:p>
            <a:pPr defTabSz="912813">
              <a:spcBef>
                <a:spcPct val="0"/>
              </a:spcBef>
            </a:pPr>
            <a:endParaRPr lang="en-US" altLang="en-US"/>
          </a:p>
        </p:txBody>
      </p:sp>
      <p:sp>
        <p:nvSpPr>
          <p:cNvPr id="41988" name="Slide Number Placeholder 3">
            <a:extLst>
              <a:ext uri="{FF2B5EF4-FFF2-40B4-BE49-F238E27FC236}">
                <a16:creationId xmlns:a16="http://schemas.microsoft.com/office/drawing/2014/main" id="{0C06F77F-8FA1-4856-BC10-157E0895F3C3}"/>
              </a:ext>
            </a:extLst>
          </p:cNvPr>
          <p:cNvSpPr txBox="1">
            <a:spLocks noGrp="1"/>
          </p:cNvSpPr>
          <p:nvPr/>
        </p:nvSpPr>
        <p:spPr bwMode="auto">
          <a:xfrm>
            <a:off x="6308725" y="8829675"/>
            <a:ext cx="7000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0275">
              <a:spcBef>
                <a:spcPct val="30000"/>
              </a:spcBef>
              <a:defRPr sz="1200">
                <a:solidFill>
                  <a:schemeClr val="tx1"/>
                </a:solidFill>
                <a:latin typeface="Segoe"/>
              </a:defRPr>
            </a:lvl1pPr>
            <a:lvl2pPr marL="757238" indent="-292100" defTabSz="930275">
              <a:spcBef>
                <a:spcPct val="30000"/>
              </a:spcBef>
              <a:defRPr sz="1200">
                <a:solidFill>
                  <a:schemeClr val="tx1"/>
                </a:solidFill>
                <a:latin typeface="Segoe"/>
              </a:defRPr>
            </a:lvl2pPr>
            <a:lvl3pPr marL="1165225" indent="-233363" defTabSz="930275">
              <a:spcBef>
                <a:spcPct val="30000"/>
              </a:spcBef>
              <a:defRPr sz="1200">
                <a:solidFill>
                  <a:schemeClr val="tx1"/>
                </a:solidFill>
                <a:latin typeface="Segoe"/>
              </a:defRPr>
            </a:lvl3pPr>
            <a:lvl4pPr marL="1630363" indent="-233363" defTabSz="930275">
              <a:spcBef>
                <a:spcPct val="30000"/>
              </a:spcBef>
              <a:defRPr sz="1200">
                <a:solidFill>
                  <a:schemeClr val="tx1"/>
                </a:solidFill>
                <a:latin typeface="Segoe"/>
              </a:defRPr>
            </a:lvl4pPr>
            <a:lvl5pPr marL="2097088" indent="-233363" defTabSz="930275">
              <a:spcBef>
                <a:spcPct val="30000"/>
              </a:spcBef>
              <a:defRPr sz="1200">
                <a:solidFill>
                  <a:schemeClr val="tx1"/>
                </a:solidFill>
                <a:latin typeface="Segoe"/>
              </a:defRPr>
            </a:lvl5pPr>
            <a:lvl6pPr marL="2554288" indent="-233363" defTabSz="930275" eaLnBrk="0" fontAlgn="base" hangingPunct="0">
              <a:spcBef>
                <a:spcPct val="30000"/>
              </a:spcBef>
              <a:spcAft>
                <a:spcPct val="0"/>
              </a:spcAft>
              <a:defRPr sz="1200">
                <a:solidFill>
                  <a:schemeClr val="tx1"/>
                </a:solidFill>
                <a:latin typeface="Segoe"/>
              </a:defRPr>
            </a:lvl6pPr>
            <a:lvl7pPr marL="3011488" indent="-233363" defTabSz="930275" eaLnBrk="0" fontAlgn="base" hangingPunct="0">
              <a:spcBef>
                <a:spcPct val="30000"/>
              </a:spcBef>
              <a:spcAft>
                <a:spcPct val="0"/>
              </a:spcAft>
              <a:defRPr sz="1200">
                <a:solidFill>
                  <a:schemeClr val="tx1"/>
                </a:solidFill>
                <a:latin typeface="Segoe"/>
              </a:defRPr>
            </a:lvl7pPr>
            <a:lvl8pPr marL="3468688" indent="-233363" defTabSz="930275" eaLnBrk="0" fontAlgn="base" hangingPunct="0">
              <a:spcBef>
                <a:spcPct val="30000"/>
              </a:spcBef>
              <a:spcAft>
                <a:spcPct val="0"/>
              </a:spcAft>
              <a:defRPr sz="1200">
                <a:solidFill>
                  <a:schemeClr val="tx1"/>
                </a:solidFill>
                <a:latin typeface="Segoe"/>
              </a:defRPr>
            </a:lvl8pPr>
            <a:lvl9pPr marL="3925888" indent="-233363" defTabSz="930275" eaLnBrk="0" fontAlgn="base" hangingPunct="0">
              <a:spcBef>
                <a:spcPct val="30000"/>
              </a:spcBef>
              <a:spcAft>
                <a:spcPct val="0"/>
              </a:spcAft>
              <a:defRPr sz="1200">
                <a:solidFill>
                  <a:schemeClr val="tx1"/>
                </a:solidFill>
                <a:latin typeface="Segoe"/>
              </a:defRPr>
            </a:lvl9pPr>
          </a:lstStyle>
          <a:p>
            <a:pPr algn="r" eaLnBrk="1" hangingPunct="1">
              <a:spcBef>
                <a:spcPct val="0"/>
              </a:spcBef>
            </a:pPr>
            <a:fld id="{C665AF26-9D64-4109-947B-816B8A30EBD4}" type="slidenum">
              <a:rPr lang="en-US" altLang="en-US">
                <a:latin typeface="Calibri" panose="020F0502020204030204" pitchFamily="34" charset="0"/>
              </a:rPr>
              <a:pPr algn="r" eaLnBrk="1" hangingPunct="1">
                <a:spcBef>
                  <a:spcPct val="0"/>
                </a:spcBef>
              </a:pPr>
              <a:t>15</a:t>
            </a:fld>
            <a:endParaRPr lang="en-US" altLang="en-US">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C97AD222-21FD-415C-A86E-A15E23042D38}"/>
              </a:ext>
            </a:extLst>
          </p:cNvPr>
          <p:cNvSpPr>
            <a:spLocks noGrp="1" noRot="1" noChangeAspect="1" noChangeArrowheads="1" noTextEdit="1"/>
          </p:cNvSpPr>
          <p:nvPr>
            <p:ph type="sldImg"/>
          </p:nvPr>
        </p:nvSpPr>
        <p:spPr>
          <a:ln/>
        </p:spPr>
      </p:sp>
      <p:sp>
        <p:nvSpPr>
          <p:cNvPr id="44035" name="Notes Placeholder 2">
            <a:extLst>
              <a:ext uri="{FF2B5EF4-FFF2-40B4-BE49-F238E27FC236}">
                <a16:creationId xmlns:a16="http://schemas.microsoft.com/office/drawing/2014/main" id="{9AFC25E7-96BD-4388-AE3A-155A9512FEF5}"/>
              </a:ext>
            </a:extLst>
          </p:cNvPr>
          <p:cNvSpPr>
            <a:spLocks noGrp="1" noChangeArrowheads="1"/>
          </p:cNvSpPr>
          <p:nvPr>
            <p:ph type="body" idx="1"/>
          </p:nvPr>
        </p:nvSpPr>
        <p:spPr>
          <a:noFill/>
        </p:spPr>
        <p:txBody>
          <a:bodyPr/>
          <a:lstStyle/>
          <a:p>
            <a:pPr defTabSz="912813">
              <a:spcBef>
                <a:spcPct val="0"/>
              </a:spcBef>
            </a:pPr>
            <a:endParaRPr lang="en-US" altLang="en-US"/>
          </a:p>
        </p:txBody>
      </p:sp>
      <p:sp>
        <p:nvSpPr>
          <p:cNvPr id="44036" name="Slide Number Placeholder 3">
            <a:extLst>
              <a:ext uri="{FF2B5EF4-FFF2-40B4-BE49-F238E27FC236}">
                <a16:creationId xmlns:a16="http://schemas.microsoft.com/office/drawing/2014/main" id="{071E5AE2-5A0A-4BE0-9C4F-F32E8C8A5E7C}"/>
              </a:ext>
            </a:extLst>
          </p:cNvPr>
          <p:cNvSpPr txBox="1">
            <a:spLocks noGrp="1"/>
          </p:cNvSpPr>
          <p:nvPr/>
        </p:nvSpPr>
        <p:spPr bwMode="auto">
          <a:xfrm>
            <a:off x="6308725" y="8829675"/>
            <a:ext cx="7000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0275">
              <a:spcBef>
                <a:spcPct val="30000"/>
              </a:spcBef>
              <a:defRPr sz="1200">
                <a:solidFill>
                  <a:schemeClr val="tx1"/>
                </a:solidFill>
                <a:latin typeface="Segoe"/>
              </a:defRPr>
            </a:lvl1pPr>
            <a:lvl2pPr marL="757238" indent="-292100" defTabSz="930275">
              <a:spcBef>
                <a:spcPct val="30000"/>
              </a:spcBef>
              <a:defRPr sz="1200">
                <a:solidFill>
                  <a:schemeClr val="tx1"/>
                </a:solidFill>
                <a:latin typeface="Segoe"/>
              </a:defRPr>
            </a:lvl2pPr>
            <a:lvl3pPr marL="1165225" indent="-233363" defTabSz="930275">
              <a:spcBef>
                <a:spcPct val="30000"/>
              </a:spcBef>
              <a:defRPr sz="1200">
                <a:solidFill>
                  <a:schemeClr val="tx1"/>
                </a:solidFill>
                <a:latin typeface="Segoe"/>
              </a:defRPr>
            </a:lvl3pPr>
            <a:lvl4pPr marL="1630363" indent="-233363" defTabSz="930275">
              <a:spcBef>
                <a:spcPct val="30000"/>
              </a:spcBef>
              <a:defRPr sz="1200">
                <a:solidFill>
                  <a:schemeClr val="tx1"/>
                </a:solidFill>
                <a:latin typeface="Segoe"/>
              </a:defRPr>
            </a:lvl4pPr>
            <a:lvl5pPr marL="2097088" indent="-233363" defTabSz="930275">
              <a:spcBef>
                <a:spcPct val="30000"/>
              </a:spcBef>
              <a:defRPr sz="1200">
                <a:solidFill>
                  <a:schemeClr val="tx1"/>
                </a:solidFill>
                <a:latin typeface="Segoe"/>
              </a:defRPr>
            </a:lvl5pPr>
            <a:lvl6pPr marL="2554288" indent="-233363" defTabSz="930275" eaLnBrk="0" fontAlgn="base" hangingPunct="0">
              <a:spcBef>
                <a:spcPct val="30000"/>
              </a:spcBef>
              <a:spcAft>
                <a:spcPct val="0"/>
              </a:spcAft>
              <a:defRPr sz="1200">
                <a:solidFill>
                  <a:schemeClr val="tx1"/>
                </a:solidFill>
                <a:latin typeface="Segoe"/>
              </a:defRPr>
            </a:lvl6pPr>
            <a:lvl7pPr marL="3011488" indent="-233363" defTabSz="930275" eaLnBrk="0" fontAlgn="base" hangingPunct="0">
              <a:spcBef>
                <a:spcPct val="30000"/>
              </a:spcBef>
              <a:spcAft>
                <a:spcPct val="0"/>
              </a:spcAft>
              <a:defRPr sz="1200">
                <a:solidFill>
                  <a:schemeClr val="tx1"/>
                </a:solidFill>
                <a:latin typeface="Segoe"/>
              </a:defRPr>
            </a:lvl7pPr>
            <a:lvl8pPr marL="3468688" indent="-233363" defTabSz="930275" eaLnBrk="0" fontAlgn="base" hangingPunct="0">
              <a:spcBef>
                <a:spcPct val="30000"/>
              </a:spcBef>
              <a:spcAft>
                <a:spcPct val="0"/>
              </a:spcAft>
              <a:defRPr sz="1200">
                <a:solidFill>
                  <a:schemeClr val="tx1"/>
                </a:solidFill>
                <a:latin typeface="Segoe"/>
              </a:defRPr>
            </a:lvl8pPr>
            <a:lvl9pPr marL="3925888" indent="-233363" defTabSz="930275" eaLnBrk="0" fontAlgn="base" hangingPunct="0">
              <a:spcBef>
                <a:spcPct val="30000"/>
              </a:spcBef>
              <a:spcAft>
                <a:spcPct val="0"/>
              </a:spcAft>
              <a:defRPr sz="1200">
                <a:solidFill>
                  <a:schemeClr val="tx1"/>
                </a:solidFill>
                <a:latin typeface="Segoe"/>
              </a:defRPr>
            </a:lvl9pPr>
          </a:lstStyle>
          <a:p>
            <a:pPr algn="r" eaLnBrk="1" hangingPunct="1">
              <a:spcBef>
                <a:spcPct val="0"/>
              </a:spcBef>
            </a:pPr>
            <a:fld id="{2C949FB9-3DA2-4286-A3AC-AA7A3F0C08DB}" type="slidenum">
              <a:rPr lang="en-US" altLang="en-US">
                <a:latin typeface="Calibri" panose="020F0502020204030204" pitchFamily="34" charset="0"/>
              </a:rPr>
              <a:pPr algn="r" eaLnBrk="1" hangingPunct="1">
                <a:spcBef>
                  <a:spcPct val="0"/>
                </a:spcBef>
              </a:pPr>
              <a:t>16</a:t>
            </a:fld>
            <a:endParaRPr lang="en-US" altLang="en-US">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046C2382-5795-47E0-AE5B-3579AA93F44F}"/>
              </a:ext>
            </a:extLst>
          </p:cNvPr>
          <p:cNvSpPr>
            <a:spLocks noGrp="1" noRot="1" noChangeAspect="1" noChangeArrowheads="1" noTextEdit="1"/>
          </p:cNvSpPr>
          <p:nvPr>
            <p:ph type="sldImg"/>
          </p:nvPr>
        </p:nvSpPr>
        <p:spPr>
          <a:ln/>
        </p:spPr>
      </p:sp>
      <p:sp>
        <p:nvSpPr>
          <p:cNvPr id="46083" name="Notes Placeholder 2">
            <a:extLst>
              <a:ext uri="{FF2B5EF4-FFF2-40B4-BE49-F238E27FC236}">
                <a16:creationId xmlns:a16="http://schemas.microsoft.com/office/drawing/2014/main" id="{57E8EA60-E1D1-4DC5-88E8-986FA6E62CC8}"/>
              </a:ext>
            </a:extLst>
          </p:cNvPr>
          <p:cNvSpPr>
            <a:spLocks noGrp="1" noChangeArrowheads="1"/>
          </p:cNvSpPr>
          <p:nvPr>
            <p:ph type="body" idx="1"/>
          </p:nvPr>
        </p:nvSpPr>
        <p:spPr>
          <a:noFill/>
        </p:spPr>
        <p:txBody>
          <a:bodyPr/>
          <a:lstStyle/>
          <a:p>
            <a:pPr marL="212725" lvl="1" defTabSz="912813">
              <a:spcBef>
                <a:spcPct val="0"/>
              </a:spcBef>
            </a:pPr>
            <a:endParaRPr lang="en-US" altLang="en-US"/>
          </a:p>
          <a:p>
            <a:pPr defTabSz="912813">
              <a:spcBef>
                <a:spcPct val="0"/>
              </a:spcBef>
            </a:pPr>
            <a:endParaRPr lang="en-US" altLang="en-US"/>
          </a:p>
        </p:txBody>
      </p:sp>
      <p:sp>
        <p:nvSpPr>
          <p:cNvPr id="46084" name="Slide Number Placeholder 3">
            <a:extLst>
              <a:ext uri="{FF2B5EF4-FFF2-40B4-BE49-F238E27FC236}">
                <a16:creationId xmlns:a16="http://schemas.microsoft.com/office/drawing/2014/main" id="{4E392B9C-EE10-4720-9D52-039E8BC0B754}"/>
              </a:ext>
            </a:extLst>
          </p:cNvPr>
          <p:cNvSpPr txBox="1">
            <a:spLocks noGrp="1"/>
          </p:cNvSpPr>
          <p:nvPr/>
        </p:nvSpPr>
        <p:spPr bwMode="auto">
          <a:xfrm>
            <a:off x="6308725" y="8829675"/>
            <a:ext cx="7000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0275">
              <a:spcBef>
                <a:spcPct val="30000"/>
              </a:spcBef>
              <a:defRPr sz="1200">
                <a:solidFill>
                  <a:schemeClr val="tx1"/>
                </a:solidFill>
                <a:latin typeface="Segoe"/>
              </a:defRPr>
            </a:lvl1pPr>
            <a:lvl2pPr marL="757238" indent="-292100" defTabSz="930275">
              <a:spcBef>
                <a:spcPct val="30000"/>
              </a:spcBef>
              <a:defRPr sz="1200">
                <a:solidFill>
                  <a:schemeClr val="tx1"/>
                </a:solidFill>
                <a:latin typeface="Segoe"/>
              </a:defRPr>
            </a:lvl2pPr>
            <a:lvl3pPr marL="1165225" indent="-233363" defTabSz="930275">
              <a:spcBef>
                <a:spcPct val="30000"/>
              </a:spcBef>
              <a:defRPr sz="1200">
                <a:solidFill>
                  <a:schemeClr val="tx1"/>
                </a:solidFill>
                <a:latin typeface="Segoe"/>
              </a:defRPr>
            </a:lvl3pPr>
            <a:lvl4pPr marL="1630363" indent="-233363" defTabSz="930275">
              <a:spcBef>
                <a:spcPct val="30000"/>
              </a:spcBef>
              <a:defRPr sz="1200">
                <a:solidFill>
                  <a:schemeClr val="tx1"/>
                </a:solidFill>
                <a:latin typeface="Segoe"/>
              </a:defRPr>
            </a:lvl4pPr>
            <a:lvl5pPr marL="2097088" indent="-233363" defTabSz="930275">
              <a:spcBef>
                <a:spcPct val="30000"/>
              </a:spcBef>
              <a:defRPr sz="1200">
                <a:solidFill>
                  <a:schemeClr val="tx1"/>
                </a:solidFill>
                <a:latin typeface="Segoe"/>
              </a:defRPr>
            </a:lvl5pPr>
            <a:lvl6pPr marL="2554288" indent="-233363" defTabSz="930275" eaLnBrk="0" fontAlgn="base" hangingPunct="0">
              <a:spcBef>
                <a:spcPct val="30000"/>
              </a:spcBef>
              <a:spcAft>
                <a:spcPct val="0"/>
              </a:spcAft>
              <a:defRPr sz="1200">
                <a:solidFill>
                  <a:schemeClr val="tx1"/>
                </a:solidFill>
                <a:latin typeface="Segoe"/>
              </a:defRPr>
            </a:lvl6pPr>
            <a:lvl7pPr marL="3011488" indent="-233363" defTabSz="930275" eaLnBrk="0" fontAlgn="base" hangingPunct="0">
              <a:spcBef>
                <a:spcPct val="30000"/>
              </a:spcBef>
              <a:spcAft>
                <a:spcPct val="0"/>
              </a:spcAft>
              <a:defRPr sz="1200">
                <a:solidFill>
                  <a:schemeClr val="tx1"/>
                </a:solidFill>
                <a:latin typeface="Segoe"/>
              </a:defRPr>
            </a:lvl7pPr>
            <a:lvl8pPr marL="3468688" indent="-233363" defTabSz="930275" eaLnBrk="0" fontAlgn="base" hangingPunct="0">
              <a:spcBef>
                <a:spcPct val="30000"/>
              </a:spcBef>
              <a:spcAft>
                <a:spcPct val="0"/>
              </a:spcAft>
              <a:defRPr sz="1200">
                <a:solidFill>
                  <a:schemeClr val="tx1"/>
                </a:solidFill>
                <a:latin typeface="Segoe"/>
              </a:defRPr>
            </a:lvl8pPr>
            <a:lvl9pPr marL="3925888" indent="-233363" defTabSz="930275" eaLnBrk="0" fontAlgn="base" hangingPunct="0">
              <a:spcBef>
                <a:spcPct val="30000"/>
              </a:spcBef>
              <a:spcAft>
                <a:spcPct val="0"/>
              </a:spcAft>
              <a:defRPr sz="1200">
                <a:solidFill>
                  <a:schemeClr val="tx1"/>
                </a:solidFill>
                <a:latin typeface="Segoe"/>
              </a:defRPr>
            </a:lvl9pPr>
          </a:lstStyle>
          <a:p>
            <a:pPr algn="r" eaLnBrk="1" hangingPunct="1">
              <a:spcBef>
                <a:spcPct val="0"/>
              </a:spcBef>
            </a:pPr>
            <a:fld id="{3DB84DF3-2EA4-48DF-B08D-669E8A66EF4B}" type="slidenum">
              <a:rPr lang="en-US" altLang="en-US">
                <a:latin typeface="Calibri" panose="020F0502020204030204" pitchFamily="34" charset="0"/>
              </a:rPr>
              <a:pPr algn="r" eaLnBrk="1" hangingPunct="1">
                <a:spcBef>
                  <a:spcPct val="0"/>
                </a:spcBef>
              </a:pPr>
              <a:t>17</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FD3C23BF-167B-4A17-A458-2C9A8D79A632}"/>
              </a:ext>
            </a:extLst>
          </p:cNvPr>
          <p:cNvSpPr>
            <a:spLocks noGrp="1" noRot="1" noChangeAspect="1" noChangeArrowheads="1" noTextEdit="1"/>
          </p:cNvSpPr>
          <p:nvPr>
            <p:ph type="sldImg"/>
          </p:nvPr>
        </p:nvSpPr>
        <p:spPr>
          <a:ln/>
        </p:spPr>
      </p:sp>
      <p:sp>
        <p:nvSpPr>
          <p:cNvPr id="15363" name="Notes Placeholder 2">
            <a:extLst>
              <a:ext uri="{FF2B5EF4-FFF2-40B4-BE49-F238E27FC236}">
                <a16:creationId xmlns:a16="http://schemas.microsoft.com/office/drawing/2014/main" id="{A20FCA38-B420-4025-9198-EB6F65A745A5}"/>
              </a:ext>
            </a:extLst>
          </p:cNvPr>
          <p:cNvSpPr>
            <a:spLocks noGrp="1" noChangeArrowheads="1"/>
          </p:cNvSpPr>
          <p:nvPr>
            <p:ph type="body" idx="1"/>
          </p:nvPr>
        </p:nvSpPr>
        <p:spPr>
          <a:noFill/>
        </p:spPr>
        <p:txBody>
          <a:bodyPr/>
          <a:lstStyle/>
          <a:p>
            <a:pPr defTabSz="912813">
              <a:spcBef>
                <a:spcPct val="0"/>
              </a:spcBef>
            </a:pPr>
            <a:endParaRPr lang="en-US" altLang="en-US"/>
          </a:p>
        </p:txBody>
      </p:sp>
      <p:sp>
        <p:nvSpPr>
          <p:cNvPr id="15364" name="Slide Number Placeholder 3">
            <a:extLst>
              <a:ext uri="{FF2B5EF4-FFF2-40B4-BE49-F238E27FC236}">
                <a16:creationId xmlns:a16="http://schemas.microsoft.com/office/drawing/2014/main" id="{2A343D17-5941-4804-A765-D19F5062A827}"/>
              </a:ext>
            </a:extLst>
          </p:cNvPr>
          <p:cNvSpPr txBox="1">
            <a:spLocks noGrp="1"/>
          </p:cNvSpPr>
          <p:nvPr/>
        </p:nvSpPr>
        <p:spPr bwMode="auto">
          <a:xfrm>
            <a:off x="6308725" y="8829675"/>
            <a:ext cx="7000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0275">
              <a:spcBef>
                <a:spcPct val="30000"/>
              </a:spcBef>
              <a:defRPr sz="1200">
                <a:solidFill>
                  <a:schemeClr val="tx1"/>
                </a:solidFill>
                <a:latin typeface="Segoe"/>
              </a:defRPr>
            </a:lvl1pPr>
            <a:lvl2pPr marL="757238" indent="-292100" defTabSz="930275">
              <a:spcBef>
                <a:spcPct val="30000"/>
              </a:spcBef>
              <a:defRPr sz="1200">
                <a:solidFill>
                  <a:schemeClr val="tx1"/>
                </a:solidFill>
                <a:latin typeface="Segoe"/>
              </a:defRPr>
            </a:lvl2pPr>
            <a:lvl3pPr marL="1165225" indent="-233363" defTabSz="930275">
              <a:spcBef>
                <a:spcPct val="30000"/>
              </a:spcBef>
              <a:defRPr sz="1200">
                <a:solidFill>
                  <a:schemeClr val="tx1"/>
                </a:solidFill>
                <a:latin typeface="Segoe"/>
              </a:defRPr>
            </a:lvl3pPr>
            <a:lvl4pPr marL="1630363" indent="-233363" defTabSz="930275">
              <a:spcBef>
                <a:spcPct val="30000"/>
              </a:spcBef>
              <a:defRPr sz="1200">
                <a:solidFill>
                  <a:schemeClr val="tx1"/>
                </a:solidFill>
                <a:latin typeface="Segoe"/>
              </a:defRPr>
            </a:lvl4pPr>
            <a:lvl5pPr marL="2097088" indent="-233363" defTabSz="930275">
              <a:spcBef>
                <a:spcPct val="30000"/>
              </a:spcBef>
              <a:defRPr sz="1200">
                <a:solidFill>
                  <a:schemeClr val="tx1"/>
                </a:solidFill>
                <a:latin typeface="Segoe"/>
              </a:defRPr>
            </a:lvl5pPr>
            <a:lvl6pPr marL="2554288" indent="-233363" defTabSz="930275" eaLnBrk="0" fontAlgn="base" hangingPunct="0">
              <a:spcBef>
                <a:spcPct val="30000"/>
              </a:spcBef>
              <a:spcAft>
                <a:spcPct val="0"/>
              </a:spcAft>
              <a:defRPr sz="1200">
                <a:solidFill>
                  <a:schemeClr val="tx1"/>
                </a:solidFill>
                <a:latin typeface="Segoe"/>
              </a:defRPr>
            </a:lvl6pPr>
            <a:lvl7pPr marL="3011488" indent="-233363" defTabSz="930275" eaLnBrk="0" fontAlgn="base" hangingPunct="0">
              <a:spcBef>
                <a:spcPct val="30000"/>
              </a:spcBef>
              <a:spcAft>
                <a:spcPct val="0"/>
              </a:spcAft>
              <a:defRPr sz="1200">
                <a:solidFill>
                  <a:schemeClr val="tx1"/>
                </a:solidFill>
                <a:latin typeface="Segoe"/>
              </a:defRPr>
            </a:lvl7pPr>
            <a:lvl8pPr marL="3468688" indent="-233363" defTabSz="930275" eaLnBrk="0" fontAlgn="base" hangingPunct="0">
              <a:spcBef>
                <a:spcPct val="30000"/>
              </a:spcBef>
              <a:spcAft>
                <a:spcPct val="0"/>
              </a:spcAft>
              <a:defRPr sz="1200">
                <a:solidFill>
                  <a:schemeClr val="tx1"/>
                </a:solidFill>
                <a:latin typeface="Segoe"/>
              </a:defRPr>
            </a:lvl8pPr>
            <a:lvl9pPr marL="3925888" indent="-233363" defTabSz="930275" eaLnBrk="0" fontAlgn="base" hangingPunct="0">
              <a:spcBef>
                <a:spcPct val="30000"/>
              </a:spcBef>
              <a:spcAft>
                <a:spcPct val="0"/>
              </a:spcAft>
              <a:defRPr sz="1200">
                <a:solidFill>
                  <a:schemeClr val="tx1"/>
                </a:solidFill>
                <a:latin typeface="Segoe"/>
              </a:defRPr>
            </a:lvl9pPr>
          </a:lstStyle>
          <a:p>
            <a:pPr algn="r" eaLnBrk="1" hangingPunct="1">
              <a:spcBef>
                <a:spcPct val="0"/>
              </a:spcBef>
            </a:pPr>
            <a:fld id="{3E0609C5-1B46-4BB3-AF97-4D7682903F0D}" type="slidenum">
              <a:rPr lang="en-US" altLang="en-US">
                <a:latin typeface="Calibri" panose="020F0502020204030204" pitchFamily="34" charset="0"/>
              </a:rPr>
              <a:pPr algn="r" eaLnBrk="1" hangingPunct="1">
                <a:spcBef>
                  <a:spcPct val="0"/>
                </a:spcBef>
              </a:pPr>
              <a:t>2</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D50941A4-6231-428C-8DB7-2ED4A64CD0A4}"/>
              </a:ext>
            </a:extLst>
          </p:cNvPr>
          <p:cNvSpPr>
            <a:spLocks noGrp="1" noRot="1" noChangeAspect="1" noChangeArrowheads="1" noTextEdit="1"/>
          </p:cNvSpPr>
          <p:nvPr>
            <p:ph type="sldImg"/>
          </p:nvPr>
        </p:nvSpPr>
        <p:spPr>
          <a:ln/>
        </p:spPr>
      </p:sp>
      <p:sp>
        <p:nvSpPr>
          <p:cNvPr id="17411" name="Notes Placeholder 2">
            <a:extLst>
              <a:ext uri="{FF2B5EF4-FFF2-40B4-BE49-F238E27FC236}">
                <a16:creationId xmlns:a16="http://schemas.microsoft.com/office/drawing/2014/main" id="{7F687076-0682-48CC-9911-C47F182EB98D}"/>
              </a:ext>
            </a:extLst>
          </p:cNvPr>
          <p:cNvSpPr>
            <a:spLocks noGrp="1" noChangeArrowheads="1"/>
          </p:cNvSpPr>
          <p:nvPr>
            <p:ph type="body" idx="1"/>
          </p:nvPr>
        </p:nvSpPr>
        <p:spPr>
          <a:noFill/>
        </p:spPr>
        <p:txBody>
          <a:bodyPr/>
          <a:lstStyle/>
          <a:p>
            <a:pPr defTabSz="912813">
              <a:spcBef>
                <a:spcPct val="0"/>
              </a:spcBef>
            </a:pPr>
            <a:endParaRPr lang="en-US" altLang="en-US"/>
          </a:p>
        </p:txBody>
      </p:sp>
      <p:sp>
        <p:nvSpPr>
          <p:cNvPr id="17412" name="Slide Number Placeholder 3">
            <a:extLst>
              <a:ext uri="{FF2B5EF4-FFF2-40B4-BE49-F238E27FC236}">
                <a16:creationId xmlns:a16="http://schemas.microsoft.com/office/drawing/2014/main" id="{5B9D523C-7B18-4BAD-81C1-C751B7F6EFF3}"/>
              </a:ext>
            </a:extLst>
          </p:cNvPr>
          <p:cNvSpPr txBox="1">
            <a:spLocks noGrp="1"/>
          </p:cNvSpPr>
          <p:nvPr/>
        </p:nvSpPr>
        <p:spPr bwMode="auto">
          <a:xfrm>
            <a:off x="6308725" y="8829675"/>
            <a:ext cx="7000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0275">
              <a:spcBef>
                <a:spcPct val="30000"/>
              </a:spcBef>
              <a:defRPr sz="1200">
                <a:solidFill>
                  <a:schemeClr val="tx1"/>
                </a:solidFill>
                <a:latin typeface="Segoe"/>
              </a:defRPr>
            </a:lvl1pPr>
            <a:lvl2pPr marL="757238" indent="-292100" defTabSz="930275">
              <a:spcBef>
                <a:spcPct val="30000"/>
              </a:spcBef>
              <a:defRPr sz="1200">
                <a:solidFill>
                  <a:schemeClr val="tx1"/>
                </a:solidFill>
                <a:latin typeface="Segoe"/>
              </a:defRPr>
            </a:lvl2pPr>
            <a:lvl3pPr marL="1165225" indent="-233363" defTabSz="930275">
              <a:spcBef>
                <a:spcPct val="30000"/>
              </a:spcBef>
              <a:defRPr sz="1200">
                <a:solidFill>
                  <a:schemeClr val="tx1"/>
                </a:solidFill>
                <a:latin typeface="Segoe"/>
              </a:defRPr>
            </a:lvl3pPr>
            <a:lvl4pPr marL="1630363" indent="-233363" defTabSz="930275">
              <a:spcBef>
                <a:spcPct val="30000"/>
              </a:spcBef>
              <a:defRPr sz="1200">
                <a:solidFill>
                  <a:schemeClr val="tx1"/>
                </a:solidFill>
                <a:latin typeface="Segoe"/>
              </a:defRPr>
            </a:lvl4pPr>
            <a:lvl5pPr marL="2097088" indent="-233363" defTabSz="930275">
              <a:spcBef>
                <a:spcPct val="30000"/>
              </a:spcBef>
              <a:defRPr sz="1200">
                <a:solidFill>
                  <a:schemeClr val="tx1"/>
                </a:solidFill>
                <a:latin typeface="Segoe"/>
              </a:defRPr>
            </a:lvl5pPr>
            <a:lvl6pPr marL="2554288" indent="-233363" defTabSz="930275" eaLnBrk="0" fontAlgn="base" hangingPunct="0">
              <a:spcBef>
                <a:spcPct val="30000"/>
              </a:spcBef>
              <a:spcAft>
                <a:spcPct val="0"/>
              </a:spcAft>
              <a:defRPr sz="1200">
                <a:solidFill>
                  <a:schemeClr val="tx1"/>
                </a:solidFill>
                <a:latin typeface="Segoe"/>
              </a:defRPr>
            </a:lvl6pPr>
            <a:lvl7pPr marL="3011488" indent="-233363" defTabSz="930275" eaLnBrk="0" fontAlgn="base" hangingPunct="0">
              <a:spcBef>
                <a:spcPct val="30000"/>
              </a:spcBef>
              <a:spcAft>
                <a:spcPct val="0"/>
              </a:spcAft>
              <a:defRPr sz="1200">
                <a:solidFill>
                  <a:schemeClr val="tx1"/>
                </a:solidFill>
                <a:latin typeface="Segoe"/>
              </a:defRPr>
            </a:lvl7pPr>
            <a:lvl8pPr marL="3468688" indent="-233363" defTabSz="930275" eaLnBrk="0" fontAlgn="base" hangingPunct="0">
              <a:spcBef>
                <a:spcPct val="30000"/>
              </a:spcBef>
              <a:spcAft>
                <a:spcPct val="0"/>
              </a:spcAft>
              <a:defRPr sz="1200">
                <a:solidFill>
                  <a:schemeClr val="tx1"/>
                </a:solidFill>
                <a:latin typeface="Segoe"/>
              </a:defRPr>
            </a:lvl8pPr>
            <a:lvl9pPr marL="3925888" indent="-233363" defTabSz="930275" eaLnBrk="0" fontAlgn="base" hangingPunct="0">
              <a:spcBef>
                <a:spcPct val="30000"/>
              </a:spcBef>
              <a:spcAft>
                <a:spcPct val="0"/>
              </a:spcAft>
              <a:defRPr sz="1200">
                <a:solidFill>
                  <a:schemeClr val="tx1"/>
                </a:solidFill>
                <a:latin typeface="Segoe"/>
              </a:defRPr>
            </a:lvl9pPr>
          </a:lstStyle>
          <a:p>
            <a:pPr algn="r" eaLnBrk="1" hangingPunct="1">
              <a:spcBef>
                <a:spcPct val="0"/>
              </a:spcBef>
            </a:pPr>
            <a:fld id="{5A6E7BDB-4CB2-4605-B961-85DB0330BF17}" type="slidenum">
              <a:rPr lang="en-US" altLang="en-US">
                <a:latin typeface="Calibri" panose="020F0502020204030204" pitchFamily="34" charset="0"/>
              </a:rPr>
              <a:pPr algn="r" eaLnBrk="1" hangingPunct="1">
                <a:spcBef>
                  <a:spcPct val="0"/>
                </a:spcBef>
              </a:pPr>
              <a:t>3</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502379C-D16E-42D9-878E-11FD29E9C904}"/>
              </a:ext>
            </a:extLst>
          </p:cNvPr>
          <p:cNvSpPr>
            <a:spLocks noRot="1" noChangeArrowheads="1" noTextEdit="1"/>
          </p:cNvSpPr>
          <p:nvPr>
            <p:ph type="sldImg"/>
          </p:nvPr>
        </p:nvSpPr>
        <p:spPr>
          <a:ln/>
        </p:spPr>
      </p:sp>
      <p:sp>
        <p:nvSpPr>
          <p:cNvPr id="19459" name="Rectangle 3">
            <a:extLst>
              <a:ext uri="{FF2B5EF4-FFF2-40B4-BE49-F238E27FC236}">
                <a16:creationId xmlns:a16="http://schemas.microsoft.com/office/drawing/2014/main" id="{3D234ADA-8A0C-44E5-ACA9-CD0C5287BC95}"/>
              </a:ext>
            </a:extLst>
          </p:cNvPr>
          <p:cNvSpPr>
            <a:spLocks noGrp="1" noChangeArrowheads="1"/>
          </p:cNvSpPr>
          <p:nvPr>
            <p:ph type="body" idx="1"/>
          </p:nvPr>
        </p:nvSpPr>
        <p:spPr>
          <a:xfrm>
            <a:off x="701675" y="4418013"/>
            <a:ext cx="5607050" cy="4181475"/>
          </a:xfrm>
          <a:noFill/>
        </p:spPr>
        <p:txBody>
          <a:bodyPr/>
          <a:lstStyle/>
          <a:p>
            <a:r>
              <a:rPr lang="en-US" altLang="en-US" b="1"/>
              <a:t>	</a:t>
            </a: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B84EA3A-D3B5-4A5D-880A-1C134D309D4A}"/>
              </a:ext>
            </a:extLst>
          </p:cNvPr>
          <p:cNvSpPr>
            <a:spLocks noRot="1" noChangeArrowheads="1" noTextEdit="1"/>
          </p:cNvSpPr>
          <p:nvPr>
            <p:ph type="sldImg"/>
          </p:nvPr>
        </p:nvSpPr>
        <p:spPr>
          <a:ln/>
        </p:spPr>
      </p:sp>
      <p:sp>
        <p:nvSpPr>
          <p:cNvPr id="21507" name="Rectangle 3">
            <a:extLst>
              <a:ext uri="{FF2B5EF4-FFF2-40B4-BE49-F238E27FC236}">
                <a16:creationId xmlns:a16="http://schemas.microsoft.com/office/drawing/2014/main" id="{D2A8459D-5ADF-4FD9-8BC7-10C398486FC0}"/>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38E01DA4-50A2-4A98-AC04-C7EBB1C89D44}"/>
              </a:ext>
            </a:extLst>
          </p:cNvPr>
          <p:cNvSpPr>
            <a:spLocks noGrp="1" noRot="1" noChangeAspect="1" noChangeArrowheads="1" noTextEdit="1"/>
          </p:cNvSpPr>
          <p:nvPr>
            <p:ph type="sldImg"/>
          </p:nvPr>
        </p:nvSpPr>
        <p:spPr>
          <a:ln/>
        </p:spPr>
      </p:sp>
      <p:sp>
        <p:nvSpPr>
          <p:cNvPr id="23555" name="Notes Placeholder 2">
            <a:extLst>
              <a:ext uri="{FF2B5EF4-FFF2-40B4-BE49-F238E27FC236}">
                <a16:creationId xmlns:a16="http://schemas.microsoft.com/office/drawing/2014/main" id="{4BFE04E5-82D1-40E4-A927-23E804A44F7C}"/>
              </a:ext>
            </a:extLst>
          </p:cNvPr>
          <p:cNvSpPr>
            <a:spLocks noGrp="1" noChangeArrowheads="1"/>
          </p:cNvSpPr>
          <p:nvPr>
            <p:ph type="body" idx="1"/>
          </p:nvPr>
        </p:nvSpPr>
        <p:spPr>
          <a:noFill/>
        </p:spPr>
        <p:txBody>
          <a:bodyPr/>
          <a:lstStyle/>
          <a:p>
            <a:pPr defTabSz="912813">
              <a:spcBef>
                <a:spcPct val="0"/>
              </a:spcBef>
            </a:pPr>
            <a:endParaRPr lang="en-US" altLang="en-US"/>
          </a:p>
        </p:txBody>
      </p:sp>
      <p:sp>
        <p:nvSpPr>
          <p:cNvPr id="23556" name="Slide Number Placeholder 3">
            <a:extLst>
              <a:ext uri="{FF2B5EF4-FFF2-40B4-BE49-F238E27FC236}">
                <a16:creationId xmlns:a16="http://schemas.microsoft.com/office/drawing/2014/main" id="{B14A05AF-45B0-458A-9DD2-764A2BF37966}"/>
              </a:ext>
            </a:extLst>
          </p:cNvPr>
          <p:cNvSpPr txBox="1">
            <a:spLocks noGrp="1"/>
          </p:cNvSpPr>
          <p:nvPr/>
        </p:nvSpPr>
        <p:spPr bwMode="auto">
          <a:xfrm>
            <a:off x="6308725" y="8829675"/>
            <a:ext cx="7000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0275">
              <a:spcBef>
                <a:spcPct val="30000"/>
              </a:spcBef>
              <a:defRPr sz="1200">
                <a:solidFill>
                  <a:schemeClr val="tx1"/>
                </a:solidFill>
                <a:latin typeface="Segoe"/>
              </a:defRPr>
            </a:lvl1pPr>
            <a:lvl2pPr marL="757238" indent="-292100" defTabSz="930275">
              <a:spcBef>
                <a:spcPct val="30000"/>
              </a:spcBef>
              <a:defRPr sz="1200">
                <a:solidFill>
                  <a:schemeClr val="tx1"/>
                </a:solidFill>
                <a:latin typeface="Segoe"/>
              </a:defRPr>
            </a:lvl2pPr>
            <a:lvl3pPr marL="1165225" indent="-233363" defTabSz="930275">
              <a:spcBef>
                <a:spcPct val="30000"/>
              </a:spcBef>
              <a:defRPr sz="1200">
                <a:solidFill>
                  <a:schemeClr val="tx1"/>
                </a:solidFill>
                <a:latin typeface="Segoe"/>
              </a:defRPr>
            </a:lvl3pPr>
            <a:lvl4pPr marL="1630363" indent="-233363" defTabSz="930275">
              <a:spcBef>
                <a:spcPct val="30000"/>
              </a:spcBef>
              <a:defRPr sz="1200">
                <a:solidFill>
                  <a:schemeClr val="tx1"/>
                </a:solidFill>
                <a:latin typeface="Segoe"/>
              </a:defRPr>
            </a:lvl4pPr>
            <a:lvl5pPr marL="2097088" indent="-233363" defTabSz="930275">
              <a:spcBef>
                <a:spcPct val="30000"/>
              </a:spcBef>
              <a:defRPr sz="1200">
                <a:solidFill>
                  <a:schemeClr val="tx1"/>
                </a:solidFill>
                <a:latin typeface="Segoe"/>
              </a:defRPr>
            </a:lvl5pPr>
            <a:lvl6pPr marL="2554288" indent="-233363" defTabSz="930275" eaLnBrk="0" fontAlgn="base" hangingPunct="0">
              <a:spcBef>
                <a:spcPct val="30000"/>
              </a:spcBef>
              <a:spcAft>
                <a:spcPct val="0"/>
              </a:spcAft>
              <a:defRPr sz="1200">
                <a:solidFill>
                  <a:schemeClr val="tx1"/>
                </a:solidFill>
                <a:latin typeface="Segoe"/>
              </a:defRPr>
            </a:lvl6pPr>
            <a:lvl7pPr marL="3011488" indent="-233363" defTabSz="930275" eaLnBrk="0" fontAlgn="base" hangingPunct="0">
              <a:spcBef>
                <a:spcPct val="30000"/>
              </a:spcBef>
              <a:spcAft>
                <a:spcPct val="0"/>
              </a:spcAft>
              <a:defRPr sz="1200">
                <a:solidFill>
                  <a:schemeClr val="tx1"/>
                </a:solidFill>
                <a:latin typeface="Segoe"/>
              </a:defRPr>
            </a:lvl7pPr>
            <a:lvl8pPr marL="3468688" indent="-233363" defTabSz="930275" eaLnBrk="0" fontAlgn="base" hangingPunct="0">
              <a:spcBef>
                <a:spcPct val="30000"/>
              </a:spcBef>
              <a:spcAft>
                <a:spcPct val="0"/>
              </a:spcAft>
              <a:defRPr sz="1200">
                <a:solidFill>
                  <a:schemeClr val="tx1"/>
                </a:solidFill>
                <a:latin typeface="Segoe"/>
              </a:defRPr>
            </a:lvl8pPr>
            <a:lvl9pPr marL="3925888" indent="-233363" defTabSz="930275" eaLnBrk="0" fontAlgn="base" hangingPunct="0">
              <a:spcBef>
                <a:spcPct val="30000"/>
              </a:spcBef>
              <a:spcAft>
                <a:spcPct val="0"/>
              </a:spcAft>
              <a:defRPr sz="1200">
                <a:solidFill>
                  <a:schemeClr val="tx1"/>
                </a:solidFill>
                <a:latin typeface="Segoe"/>
              </a:defRPr>
            </a:lvl9pPr>
          </a:lstStyle>
          <a:p>
            <a:pPr algn="r" eaLnBrk="1" hangingPunct="1">
              <a:spcBef>
                <a:spcPct val="0"/>
              </a:spcBef>
            </a:pPr>
            <a:fld id="{AB0B00B3-66AA-4BD6-97D3-29ED51ACEC64}" type="slidenum">
              <a:rPr lang="en-US" altLang="en-US">
                <a:latin typeface="Calibri" panose="020F0502020204030204" pitchFamily="34" charset="0"/>
              </a:rPr>
              <a:pPr algn="r" eaLnBrk="1" hangingPunct="1">
                <a:spcBef>
                  <a:spcPct val="0"/>
                </a:spcBef>
              </a:pPr>
              <a:t>6</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76D5E68A-CFB8-4044-898C-8BEBF979E1F5}"/>
              </a:ext>
            </a:extLst>
          </p:cNvPr>
          <p:cNvSpPr>
            <a:spLocks noGrp="1" noRot="1" noChangeAspect="1" noChangeArrowheads="1" noTextEdit="1"/>
          </p:cNvSpPr>
          <p:nvPr>
            <p:ph type="sldImg"/>
          </p:nvPr>
        </p:nvSpPr>
        <p:spPr>
          <a:ln/>
        </p:spPr>
      </p:sp>
      <p:sp>
        <p:nvSpPr>
          <p:cNvPr id="25603" name="Notes Placeholder 2">
            <a:extLst>
              <a:ext uri="{FF2B5EF4-FFF2-40B4-BE49-F238E27FC236}">
                <a16:creationId xmlns:a16="http://schemas.microsoft.com/office/drawing/2014/main" id="{57193E35-DAF6-4087-98BE-A1C7BA2AC99D}"/>
              </a:ext>
            </a:extLst>
          </p:cNvPr>
          <p:cNvSpPr>
            <a:spLocks noGrp="1" noChangeArrowheads="1"/>
          </p:cNvSpPr>
          <p:nvPr>
            <p:ph type="body" idx="1"/>
          </p:nvPr>
        </p:nvSpPr>
        <p:spPr>
          <a:noFill/>
        </p:spPr>
        <p:txBody>
          <a:bodyPr/>
          <a:lstStyle/>
          <a:p>
            <a:pPr defTabSz="912813">
              <a:spcBef>
                <a:spcPct val="0"/>
              </a:spcBef>
            </a:pPr>
            <a:endParaRPr lang="en-US" altLang="en-US"/>
          </a:p>
        </p:txBody>
      </p:sp>
      <p:sp>
        <p:nvSpPr>
          <p:cNvPr id="25604" name="Slide Number Placeholder 3">
            <a:extLst>
              <a:ext uri="{FF2B5EF4-FFF2-40B4-BE49-F238E27FC236}">
                <a16:creationId xmlns:a16="http://schemas.microsoft.com/office/drawing/2014/main" id="{F8215D94-2511-4526-A1C7-73ADEC5EE105}"/>
              </a:ext>
            </a:extLst>
          </p:cNvPr>
          <p:cNvSpPr txBox="1">
            <a:spLocks noGrp="1"/>
          </p:cNvSpPr>
          <p:nvPr/>
        </p:nvSpPr>
        <p:spPr bwMode="auto">
          <a:xfrm>
            <a:off x="6308725" y="8829675"/>
            <a:ext cx="7000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0275">
              <a:spcBef>
                <a:spcPct val="30000"/>
              </a:spcBef>
              <a:defRPr sz="1200">
                <a:solidFill>
                  <a:schemeClr val="tx1"/>
                </a:solidFill>
                <a:latin typeface="Segoe"/>
              </a:defRPr>
            </a:lvl1pPr>
            <a:lvl2pPr marL="757238" indent="-292100" defTabSz="930275">
              <a:spcBef>
                <a:spcPct val="30000"/>
              </a:spcBef>
              <a:defRPr sz="1200">
                <a:solidFill>
                  <a:schemeClr val="tx1"/>
                </a:solidFill>
                <a:latin typeface="Segoe"/>
              </a:defRPr>
            </a:lvl2pPr>
            <a:lvl3pPr marL="1165225" indent="-233363" defTabSz="930275">
              <a:spcBef>
                <a:spcPct val="30000"/>
              </a:spcBef>
              <a:defRPr sz="1200">
                <a:solidFill>
                  <a:schemeClr val="tx1"/>
                </a:solidFill>
                <a:latin typeface="Segoe"/>
              </a:defRPr>
            </a:lvl3pPr>
            <a:lvl4pPr marL="1630363" indent="-233363" defTabSz="930275">
              <a:spcBef>
                <a:spcPct val="30000"/>
              </a:spcBef>
              <a:defRPr sz="1200">
                <a:solidFill>
                  <a:schemeClr val="tx1"/>
                </a:solidFill>
                <a:latin typeface="Segoe"/>
              </a:defRPr>
            </a:lvl4pPr>
            <a:lvl5pPr marL="2097088" indent="-233363" defTabSz="930275">
              <a:spcBef>
                <a:spcPct val="30000"/>
              </a:spcBef>
              <a:defRPr sz="1200">
                <a:solidFill>
                  <a:schemeClr val="tx1"/>
                </a:solidFill>
                <a:latin typeface="Segoe"/>
              </a:defRPr>
            </a:lvl5pPr>
            <a:lvl6pPr marL="2554288" indent="-233363" defTabSz="930275" eaLnBrk="0" fontAlgn="base" hangingPunct="0">
              <a:spcBef>
                <a:spcPct val="30000"/>
              </a:spcBef>
              <a:spcAft>
                <a:spcPct val="0"/>
              </a:spcAft>
              <a:defRPr sz="1200">
                <a:solidFill>
                  <a:schemeClr val="tx1"/>
                </a:solidFill>
                <a:latin typeface="Segoe"/>
              </a:defRPr>
            </a:lvl6pPr>
            <a:lvl7pPr marL="3011488" indent="-233363" defTabSz="930275" eaLnBrk="0" fontAlgn="base" hangingPunct="0">
              <a:spcBef>
                <a:spcPct val="30000"/>
              </a:spcBef>
              <a:spcAft>
                <a:spcPct val="0"/>
              </a:spcAft>
              <a:defRPr sz="1200">
                <a:solidFill>
                  <a:schemeClr val="tx1"/>
                </a:solidFill>
                <a:latin typeface="Segoe"/>
              </a:defRPr>
            </a:lvl7pPr>
            <a:lvl8pPr marL="3468688" indent="-233363" defTabSz="930275" eaLnBrk="0" fontAlgn="base" hangingPunct="0">
              <a:spcBef>
                <a:spcPct val="30000"/>
              </a:spcBef>
              <a:spcAft>
                <a:spcPct val="0"/>
              </a:spcAft>
              <a:defRPr sz="1200">
                <a:solidFill>
                  <a:schemeClr val="tx1"/>
                </a:solidFill>
                <a:latin typeface="Segoe"/>
              </a:defRPr>
            </a:lvl8pPr>
            <a:lvl9pPr marL="3925888" indent="-233363" defTabSz="930275" eaLnBrk="0" fontAlgn="base" hangingPunct="0">
              <a:spcBef>
                <a:spcPct val="30000"/>
              </a:spcBef>
              <a:spcAft>
                <a:spcPct val="0"/>
              </a:spcAft>
              <a:defRPr sz="1200">
                <a:solidFill>
                  <a:schemeClr val="tx1"/>
                </a:solidFill>
                <a:latin typeface="Segoe"/>
              </a:defRPr>
            </a:lvl9pPr>
          </a:lstStyle>
          <a:p>
            <a:pPr algn="r" eaLnBrk="1" hangingPunct="1">
              <a:spcBef>
                <a:spcPct val="0"/>
              </a:spcBef>
            </a:pPr>
            <a:fld id="{FDFE5B18-E0E4-4BFF-A8D5-B7ED36C96FAC}" type="slidenum">
              <a:rPr lang="en-US" altLang="en-US">
                <a:latin typeface="Calibri" panose="020F0502020204030204" pitchFamily="34" charset="0"/>
              </a:rPr>
              <a:pPr algn="r" eaLnBrk="1" hangingPunct="1">
                <a:spcBef>
                  <a:spcPct val="0"/>
                </a:spcBef>
              </a:pPr>
              <a:t>7</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78042222-10C4-40A2-A1BA-87CECD6A1B9A}"/>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F7F1E0BB-DF62-456C-ACB3-BEFED6F561E9}"/>
              </a:ext>
            </a:extLst>
          </p:cNvPr>
          <p:cNvSpPr>
            <a:spLocks noGrp="1" noChangeArrowheads="1"/>
          </p:cNvSpPr>
          <p:nvPr>
            <p:ph type="body" idx="1"/>
          </p:nvPr>
        </p:nvSpPr>
        <p:spPr>
          <a:noFill/>
        </p:spPr>
        <p:txBody>
          <a:bodyPr/>
          <a:lstStyle/>
          <a:p>
            <a:pPr defTabSz="912813">
              <a:spcBef>
                <a:spcPct val="0"/>
              </a:spcBef>
            </a:pPr>
            <a:endParaRPr lang="en-US" altLang="en-US"/>
          </a:p>
        </p:txBody>
      </p:sp>
      <p:sp>
        <p:nvSpPr>
          <p:cNvPr id="27652" name="Slide Number Placeholder 3">
            <a:extLst>
              <a:ext uri="{FF2B5EF4-FFF2-40B4-BE49-F238E27FC236}">
                <a16:creationId xmlns:a16="http://schemas.microsoft.com/office/drawing/2014/main" id="{8BAE3464-1765-4359-829B-6297A1E78A16}"/>
              </a:ext>
            </a:extLst>
          </p:cNvPr>
          <p:cNvSpPr txBox="1">
            <a:spLocks noGrp="1"/>
          </p:cNvSpPr>
          <p:nvPr/>
        </p:nvSpPr>
        <p:spPr bwMode="auto">
          <a:xfrm>
            <a:off x="6308725" y="8829675"/>
            <a:ext cx="7000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0275">
              <a:spcBef>
                <a:spcPct val="30000"/>
              </a:spcBef>
              <a:defRPr sz="1200">
                <a:solidFill>
                  <a:schemeClr val="tx1"/>
                </a:solidFill>
                <a:latin typeface="Segoe"/>
              </a:defRPr>
            </a:lvl1pPr>
            <a:lvl2pPr marL="757238" indent="-292100" defTabSz="930275">
              <a:spcBef>
                <a:spcPct val="30000"/>
              </a:spcBef>
              <a:defRPr sz="1200">
                <a:solidFill>
                  <a:schemeClr val="tx1"/>
                </a:solidFill>
                <a:latin typeface="Segoe"/>
              </a:defRPr>
            </a:lvl2pPr>
            <a:lvl3pPr marL="1165225" indent="-233363" defTabSz="930275">
              <a:spcBef>
                <a:spcPct val="30000"/>
              </a:spcBef>
              <a:defRPr sz="1200">
                <a:solidFill>
                  <a:schemeClr val="tx1"/>
                </a:solidFill>
                <a:latin typeface="Segoe"/>
              </a:defRPr>
            </a:lvl3pPr>
            <a:lvl4pPr marL="1630363" indent="-233363" defTabSz="930275">
              <a:spcBef>
                <a:spcPct val="30000"/>
              </a:spcBef>
              <a:defRPr sz="1200">
                <a:solidFill>
                  <a:schemeClr val="tx1"/>
                </a:solidFill>
                <a:latin typeface="Segoe"/>
              </a:defRPr>
            </a:lvl4pPr>
            <a:lvl5pPr marL="2097088" indent="-233363" defTabSz="930275">
              <a:spcBef>
                <a:spcPct val="30000"/>
              </a:spcBef>
              <a:defRPr sz="1200">
                <a:solidFill>
                  <a:schemeClr val="tx1"/>
                </a:solidFill>
                <a:latin typeface="Segoe"/>
              </a:defRPr>
            </a:lvl5pPr>
            <a:lvl6pPr marL="2554288" indent="-233363" defTabSz="930275" eaLnBrk="0" fontAlgn="base" hangingPunct="0">
              <a:spcBef>
                <a:spcPct val="30000"/>
              </a:spcBef>
              <a:spcAft>
                <a:spcPct val="0"/>
              </a:spcAft>
              <a:defRPr sz="1200">
                <a:solidFill>
                  <a:schemeClr val="tx1"/>
                </a:solidFill>
                <a:latin typeface="Segoe"/>
              </a:defRPr>
            </a:lvl6pPr>
            <a:lvl7pPr marL="3011488" indent="-233363" defTabSz="930275" eaLnBrk="0" fontAlgn="base" hangingPunct="0">
              <a:spcBef>
                <a:spcPct val="30000"/>
              </a:spcBef>
              <a:spcAft>
                <a:spcPct val="0"/>
              </a:spcAft>
              <a:defRPr sz="1200">
                <a:solidFill>
                  <a:schemeClr val="tx1"/>
                </a:solidFill>
                <a:latin typeface="Segoe"/>
              </a:defRPr>
            </a:lvl7pPr>
            <a:lvl8pPr marL="3468688" indent="-233363" defTabSz="930275" eaLnBrk="0" fontAlgn="base" hangingPunct="0">
              <a:spcBef>
                <a:spcPct val="30000"/>
              </a:spcBef>
              <a:spcAft>
                <a:spcPct val="0"/>
              </a:spcAft>
              <a:defRPr sz="1200">
                <a:solidFill>
                  <a:schemeClr val="tx1"/>
                </a:solidFill>
                <a:latin typeface="Segoe"/>
              </a:defRPr>
            </a:lvl8pPr>
            <a:lvl9pPr marL="3925888" indent="-233363" defTabSz="930275" eaLnBrk="0" fontAlgn="base" hangingPunct="0">
              <a:spcBef>
                <a:spcPct val="30000"/>
              </a:spcBef>
              <a:spcAft>
                <a:spcPct val="0"/>
              </a:spcAft>
              <a:defRPr sz="1200">
                <a:solidFill>
                  <a:schemeClr val="tx1"/>
                </a:solidFill>
                <a:latin typeface="Segoe"/>
              </a:defRPr>
            </a:lvl9pPr>
          </a:lstStyle>
          <a:p>
            <a:pPr algn="r" eaLnBrk="1" hangingPunct="1">
              <a:spcBef>
                <a:spcPct val="0"/>
              </a:spcBef>
            </a:pPr>
            <a:fld id="{B6C762F6-C822-4A90-BBA3-DB42E7354B5D}" type="slidenum">
              <a:rPr lang="en-US" altLang="en-US">
                <a:latin typeface="Calibri" panose="020F0502020204030204" pitchFamily="34" charset="0"/>
              </a:rPr>
              <a:pPr algn="r" eaLnBrk="1" hangingPunct="1">
                <a:spcBef>
                  <a:spcPct val="0"/>
                </a:spcBef>
              </a:pPr>
              <a:t>8</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1EE63018-8BDE-4DAE-87F3-07CD9C6ACBB7}"/>
              </a:ext>
            </a:extLst>
          </p:cNvPr>
          <p:cNvSpPr>
            <a:spLocks noGrp="1" noRot="1" noChangeAspect="1" noChangeArrowheads="1" noTextEdit="1"/>
          </p:cNvSpPr>
          <p:nvPr>
            <p:ph type="sldImg"/>
          </p:nvPr>
        </p:nvSpPr>
        <p:spPr>
          <a:ln/>
        </p:spPr>
      </p:sp>
      <p:sp>
        <p:nvSpPr>
          <p:cNvPr id="29699" name="Notes Placeholder 2">
            <a:extLst>
              <a:ext uri="{FF2B5EF4-FFF2-40B4-BE49-F238E27FC236}">
                <a16:creationId xmlns:a16="http://schemas.microsoft.com/office/drawing/2014/main" id="{6CF2DCE5-17FC-49B5-A7C2-AC5117D658DD}"/>
              </a:ext>
            </a:extLst>
          </p:cNvPr>
          <p:cNvSpPr>
            <a:spLocks noGrp="1" noChangeArrowheads="1"/>
          </p:cNvSpPr>
          <p:nvPr>
            <p:ph type="body" idx="1"/>
          </p:nvPr>
        </p:nvSpPr>
        <p:spPr>
          <a:noFill/>
        </p:spPr>
        <p:txBody>
          <a:bodyPr/>
          <a:lstStyle/>
          <a:p>
            <a:pPr defTabSz="912813">
              <a:spcBef>
                <a:spcPct val="0"/>
              </a:spcBef>
            </a:pPr>
            <a:endParaRPr lang="en-US" altLang="en-US"/>
          </a:p>
        </p:txBody>
      </p:sp>
      <p:sp>
        <p:nvSpPr>
          <p:cNvPr id="29700" name="Slide Number Placeholder 3">
            <a:extLst>
              <a:ext uri="{FF2B5EF4-FFF2-40B4-BE49-F238E27FC236}">
                <a16:creationId xmlns:a16="http://schemas.microsoft.com/office/drawing/2014/main" id="{91ABC8A5-B456-452A-A0F8-6433B552EDC4}"/>
              </a:ext>
            </a:extLst>
          </p:cNvPr>
          <p:cNvSpPr txBox="1">
            <a:spLocks noGrp="1"/>
          </p:cNvSpPr>
          <p:nvPr/>
        </p:nvSpPr>
        <p:spPr bwMode="auto">
          <a:xfrm>
            <a:off x="6308725" y="8829675"/>
            <a:ext cx="700088"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defTabSz="930275">
              <a:spcBef>
                <a:spcPct val="30000"/>
              </a:spcBef>
              <a:defRPr sz="1200">
                <a:solidFill>
                  <a:schemeClr val="tx1"/>
                </a:solidFill>
                <a:latin typeface="Segoe"/>
              </a:defRPr>
            </a:lvl1pPr>
            <a:lvl2pPr marL="757238" indent="-292100" defTabSz="930275">
              <a:spcBef>
                <a:spcPct val="30000"/>
              </a:spcBef>
              <a:defRPr sz="1200">
                <a:solidFill>
                  <a:schemeClr val="tx1"/>
                </a:solidFill>
                <a:latin typeface="Segoe"/>
              </a:defRPr>
            </a:lvl2pPr>
            <a:lvl3pPr marL="1165225" indent="-233363" defTabSz="930275">
              <a:spcBef>
                <a:spcPct val="30000"/>
              </a:spcBef>
              <a:defRPr sz="1200">
                <a:solidFill>
                  <a:schemeClr val="tx1"/>
                </a:solidFill>
                <a:latin typeface="Segoe"/>
              </a:defRPr>
            </a:lvl3pPr>
            <a:lvl4pPr marL="1630363" indent="-233363" defTabSz="930275">
              <a:spcBef>
                <a:spcPct val="30000"/>
              </a:spcBef>
              <a:defRPr sz="1200">
                <a:solidFill>
                  <a:schemeClr val="tx1"/>
                </a:solidFill>
                <a:latin typeface="Segoe"/>
              </a:defRPr>
            </a:lvl4pPr>
            <a:lvl5pPr marL="2097088" indent="-233363" defTabSz="930275">
              <a:spcBef>
                <a:spcPct val="30000"/>
              </a:spcBef>
              <a:defRPr sz="1200">
                <a:solidFill>
                  <a:schemeClr val="tx1"/>
                </a:solidFill>
                <a:latin typeface="Segoe"/>
              </a:defRPr>
            </a:lvl5pPr>
            <a:lvl6pPr marL="2554288" indent="-233363" defTabSz="930275" eaLnBrk="0" fontAlgn="base" hangingPunct="0">
              <a:spcBef>
                <a:spcPct val="30000"/>
              </a:spcBef>
              <a:spcAft>
                <a:spcPct val="0"/>
              </a:spcAft>
              <a:defRPr sz="1200">
                <a:solidFill>
                  <a:schemeClr val="tx1"/>
                </a:solidFill>
                <a:latin typeface="Segoe"/>
              </a:defRPr>
            </a:lvl6pPr>
            <a:lvl7pPr marL="3011488" indent="-233363" defTabSz="930275" eaLnBrk="0" fontAlgn="base" hangingPunct="0">
              <a:spcBef>
                <a:spcPct val="30000"/>
              </a:spcBef>
              <a:spcAft>
                <a:spcPct val="0"/>
              </a:spcAft>
              <a:defRPr sz="1200">
                <a:solidFill>
                  <a:schemeClr val="tx1"/>
                </a:solidFill>
                <a:latin typeface="Segoe"/>
              </a:defRPr>
            </a:lvl7pPr>
            <a:lvl8pPr marL="3468688" indent="-233363" defTabSz="930275" eaLnBrk="0" fontAlgn="base" hangingPunct="0">
              <a:spcBef>
                <a:spcPct val="30000"/>
              </a:spcBef>
              <a:spcAft>
                <a:spcPct val="0"/>
              </a:spcAft>
              <a:defRPr sz="1200">
                <a:solidFill>
                  <a:schemeClr val="tx1"/>
                </a:solidFill>
                <a:latin typeface="Segoe"/>
              </a:defRPr>
            </a:lvl8pPr>
            <a:lvl9pPr marL="3925888" indent="-233363" defTabSz="930275" eaLnBrk="0" fontAlgn="base" hangingPunct="0">
              <a:spcBef>
                <a:spcPct val="30000"/>
              </a:spcBef>
              <a:spcAft>
                <a:spcPct val="0"/>
              </a:spcAft>
              <a:defRPr sz="1200">
                <a:solidFill>
                  <a:schemeClr val="tx1"/>
                </a:solidFill>
                <a:latin typeface="Segoe"/>
              </a:defRPr>
            </a:lvl9pPr>
          </a:lstStyle>
          <a:p>
            <a:pPr algn="r" eaLnBrk="1" hangingPunct="1">
              <a:spcBef>
                <a:spcPct val="0"/>
              </a:spcBef>
            </a:pPr>
            <a:fld id="{CB7ADB16-3549-4DD4-8BF3-8065447E6B75}" type="slidenum">
              <a:rPr lang="en-US" altLang="en-US">
                <a:latin typeface="Calibri" panose="020F0502020204030204" pitchFamily="34" charset="0"/>
              </a:rPr>
              <a:pPr algn="r" eaLnBrk="1" hangingPunct="1">
                <a:spcBef>
                  <a:spcPct val="0"/>
                </a:spcBef>
              </a:pPr>
              <a:t>9</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rgbClr val="F2F2F2"/>
        </a:solidFill>
        <a:effectLst/>
      </p:bgPr>
    </p:bg>
    <p:spTree>
      <p:nvGrpSpPr>
        <p:cNvPr id="1" name=""/>
        <p:cNvGrpSpPr/>
        <p:nvPr/>
      </p:nvGrpSpPr>
      <p:grpSpPr>
        <a:xfrm>
          <a:off x="0" y="0"/>
          <a:ext cx="0" cy="0"/>
          <a:chOff x="0" y="0"/>
          <a:chExt cx="0" cy="0"/>
        </a:xfrm>
      </p:grpSpPr>
      <p:pic>
        <p:nvPicPr>
          <p:cNvPr id="4" name="Picture 14" descr="C:\Users\10630824\Desktop\Microot template\poly.emf">
            <a:extLst>
              <a:ext uri="{FF2B5EF4-FFF2-40B4-BE49-F238E27FC236}">
                <a16:creationId xmlns:a16="http://schemas.microsoft.com/office/drawing/2014/main" id="{1B8D6D3C-CAD1-4B93-A84C-93B770A4DF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608013"/>
            <a:ext cx="9153525" cy="622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108B09C1-F422-4C63-89A9-F38644400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7913" y="6083300"/>
            <a:ext cx="13684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a:extLst>
              <a:ext uri="{FF2B5EF4-FFF2-40B4-BE49-F238E27FC236}">
                <a16:creationId xmlns:a16="http://schemas.microsoft.com/office/drawing/2014/main" id="{5AF3E19F-EFFF-4591-8AC9-48CD337828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3150" y="357188"/>
            <a:ext cx="688975"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a:extLst>
              <a:ext uri="{FF2B5EF4-FFF2-40B4-BE49-F238E27FC236}">
                <a16:creationId xmlns:a16="http://schemas.microsoft.com/office/drawing/2014/main" id="{B91AF933-0925-4AD4-BBF5-61231DBD65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713" y="357188"/>
            <a:ext cx="86360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84"/>
          <p:cNvSpPr>
            <a:spLocks noGrp="1" noChangeArrowheads="1"/>
          </p:cNvSpPr>
          <p:nvPr>
            <p:ph type="subTitle" idx="1"/>
          </p:nvPr>
        </p:nvSpPr>
        <p:spPr>
          <a:xfrm>
            <a:off x="1348105" y="4306924"/>
            <a:ext cx="5556738" cy="295275"/>
          </a:xfrm>
          <a:ln>
            <a:noFill/>
          </a:ln>
        </p:spPr>
        <p:txBody>
          <a:bodyPr anchor="ctr"/>
          <a:lstStyle>
            <a:lvl1pPr marL="0" indent="0">
              <a:buFont typeface="Symbol" pitchFamily="18" charset="2"/>
              <a:buNone/>
              <a:defRPr sz="1600" b="0" i="0">
                <a:solidFill>
                  <a:srgbClr val="ED8B00"/>
                </a:solidFill>
                <a:latin typeface="Calibri Light"/>
                <a:cs typeface="Calibri Light"/>
              </a:defRPr>
            </a:lvl1pPr>
          </a:lstStyle>
          <a:p>
            <a:pPr lvl="0"/>
            <a:r>
              <a:rPr lang="en-US" noProof="0"/>
              <a:t>Click to edit Master subtitle style</a:t>
            </a:r>
            <a:endParaRPr lang="en-US" noProof="0" dirty="0"/>
          </a:p>
        </p:txBody>
      </p:sp>
      <p:sp>
        <p:nvSpPr>
          <p:cNvPr id="11" name="Rectangle 83"/>
          <p:cNvSpPr>
            <a:spLocks noGrp="1" noChangeArrowheads="1"/>
          </p:cNvSpPr>
          <p:nvPr>
            <p:ph type="ctrTitle"/>
          </p:nvPr>
        </p:nvSpPr>
        <p:spPr>
          <a:xfrm>
            <a:off x="1348105" y="3026067"/>
            <a:ext cx="5561624" cy="415498"/>
          </a:xfrm>
          <a:noFill/>
          <a:ln w="9525">
            <a:noFill/>
            <a:miter lim="800000"/>
            <a:headEnd/>
            <a:tailEnd/>
          </a:ln>
          <a:extLst/>
        </p:spPr>
        <p:txBody>
          <a:bodyPr/>
          <a:lstStyle>
            <a:lvl1pPr>
              <a:defRPr sz="2700" b="0" i="0">
                <a:solidFill>
                  <a:srgbClr val="2C2D8B"/>
                </a:solidFill>
                <a:latin typeface="Calibri Light"/>
                <a:cs typeface="Calibri Light"/>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03919522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pic>
        <p:nvPicPr>
          <p:cNvPr id="5" name="Picture 2" descr="C:\Users\10630824\Desktop\Microot template\LTI logo (2).png">
            <a:extLst>
              <a:ext uri="{FF2B5EF4-FFF2-40B4-BE49-F238E27FC236}">
                <a16:creationId xmlns:a16="http://schemas.microsoft.com/office/drawing/2014/main" id="{A330939F-F643-4C08-857F-9119148104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6340475"/>
            <a:ext cx="4270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C:\Users\10630824\Desktop\Microot template\corners (3).png">
            <a:extLst>
              <a:ext uri="{FF2B5EF4-FFF2-40B4-BE49-F238E27FC236}">
                <a16:creationId xmlns:a16="http://schemas.microsoft.com/office/drawing/2014/main" id="{DDC0122F-9192-4F22-BC82-4802DB5AD8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6538" y="5210175"/>
            <a:ext cx="1430337"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1">
            <a:extLst>
              <a:ext uri="{FF2B5EF4-FFF2-40B4-BE49-F238E27FC236}">
                <a16:creationId xmlns:a16="http://schemas.microsoft.com/office/drawing/2014/main" id="{794EE5CC-639D-40FC-BA6B-38A2288F5768}"/>
              </a:ext>
            </a:extLst>
          </p:cNvPr>
          <p:cNvSpPr>
            <a:spLocks noChangeArrowheads="1"/>
          </p:cNvSpPr>
          <p:nvPr/>
        </p:nvSpPr>
        <p:spPr bwMode="auto">
          <a:xfrm>
            <a:off x="8499475" y="6432550"/>
            <a:ext cx="365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457200">
              <a:defRPr sz="1200">
                <a:solidFill>
                  <a:schemeClr val="tx1"/>
                </a:solidFill>
                <a:latin typeface="Arial" panose="020B0604020202020204" pitchFamily="34" charset="0"/>
                <a:ea typeface="ヒラギノ角ゴ Pro W3"/>
                <a:cs typeface="ヒラギノ角ゴ Pro W3"/>
              </a:defRPr>
            </a:lvl1pPr>
            <a:lvl2pPr marL="742950" indent="-285750" algn="ctr" defTabSz="457200">
              <a:defRPr sz="1200">
                <a:solidFill>
                  <a:schemeClr val="tx1"/>
                </a:solidFill>
                <a:latin typeface="Arial" panose="020B0604020202020204" pitchFamily="34" charset="0"/>
                <a:ea typeface="ヒラギノ角ゴ Pro W3"/>
                <a:cs typeface="ヒラギノ角ゴ Pro W3"/>
              </a:defRPr>
            </a:lvl2pPr>
            <a:lvl3pPr marL="1143000" indent="-228600" algn="ctr" defTabSz="457200">
              <a:defRPr sz="1200">
                <a:solidFill>
                  <a:schemeClr val="tx1"/>
                </a:solidFill>
                <a:latin typeface="Arial" panose="020B0604020202020204" pitchFamily="34" charset="0"/>
                <a:ea typeface="ヒラギノ角ゴ Pro W3"/>
                <a:cs typeface="ヒラギノ角ゴ Pro W3"/>
              </a:defRPr>
            </a:lvl3pPr>
            <a:lvl4pPr marL="1600200" indent="-228600" algn="ctr" defTabSz="457200">
              <a:defRPr sz="1200">
                <a:solidFill>
                  <a:schemeClr val="tx1"/>
                </a:solidFill>
                <a:latin typeface="Arial" panose="020B0604020202020204" pitchFamily="34" charset="0"/>
                <a:ea typeface="ヒラギノ角ゴ Pro W3"/>
                <a:cs typeface="ヒラギノ角ゴ Pro W3"/>
              </a:defRPr>
            </a:lvl4pPr>
            <a:lvl5pPr marL="2057400" indent="-228600" algn="ctr" defTabSz="457200">
              <a:defRPr sz="1200">
                <a:solidFill>
                  <a:schemeClr val="tx1"/>
                </a:solidFill>
                <a:latin typeface="Arial" panose="020B0604020202020204" pitchFamily="34" charset="0"/>
                <a:ea typeface="ヒラギノ角ゴ Pro W3"/>
                <a:cs typeface="ヒラギノ角ゴ Pro W3"/>
              </a:defRPr>
            </a:lvl5pPr>
            <a:lvl6pPr marL="25146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defRPr/>
            </a:pPr>
            <a:fld id="{BC5F9C8B-2515-4278-A866-A7576D44F498}" type="slidenum">
              <a:rPr lang="uk-UA" altLang="en-US" smtClean="0">
                <a:solidFill>
                  <a:schemeClr val="bg1"/>
                </a:solidFill>
                <a:latin typeface="Calibri Light" panose="020F0302020204030204" pitchFamily="34" charset="0"/>
                <a:cs typeface="Calibri Light" panose="020F0302020204030204" pitchFamily="34" charset="0"/>
              </a:rPr>
              <a:pPr eaLnBrk="1" hangingPunct="1">
                <a:defRPr/>
              </a:pPr>
              <a:t>‹#›</a:t>
            </a:fld>
            <a:endParaRPr lang="uk-UA" altLang="en-US" sz="1000">
              <a:solidFill>
                <a:schemeClr val="bg1"/>
              </a:solidFill>
              <a:latin typeface="Calibri Light" panose="020F0302020204030204" pitchFamily="34" charset="0"/>
              <a:cs typeface="Calibri Light" panose="020F0302020204030204" pitchFamily="34" charset="0"/>
            </a:endParaRPr>
          </a:p>
        </p:txBody>
      </p:sp>
      <p:pic>
        <p:nvPicPr>
          <p:cNvPr id="8" name="Picture 4" descr="C:\Users\10630824\Desktop\Microot template\corners (2).png">
            <a:extLst>
              <a:ext uri="{FF2B5EF4-FFF2-40B4-BE49-F238E27FC236}">
                <a16:creationId xmlns:a16="http://schemas.microsoft.com/office/drawing/2014/main" id="{606E415B-8B84-4546-9391-950DAE2908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 y="-39688"/>
            <a:ext cx="688975"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3">
            <a:extLst>
              <a:ext uri="{FF2B5EF4-FFF2-40B4-BE49-F238E27FC236}">
                <a16:creationId xmlns:a16="http://schemas.microsoft.com/office/drawing/2014/main" id="{8D39233B-0116-4BB8-93C2-34EA81980647}"/>
              </a:ext>
            </a:extLst>
          </p:cNvPr>
          <p:cNvSpPr txBox="1">
            <a:spLocks noChangeArrowheads="1"/>
          </p:cNvSpPr>
          <p:nvPr/>
        </p:nvSpPr>
        <p:spPr bwMode="auto">
          <a:xfrm>
            <a:off x="3086100" y="6465888"/>
            <a:ext cx="295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defRPr/>
            </a:pPr>
            <a:r>
              <a:rPr lang="en-US" altLang="en-US" sz="800">
                <a:solidFill>
                  <a:srgbClr val="7C7C7C"/>
                </a:solidFill>
                <a:latin typeface="Calibri Light" panose="020F0302020204030204" pitchFamily="34" charset="0"/>
                <a:cs typeface="Calibri Light" panose="020F0302020204030204" pitchFamily="34" charset="0"/>
              </a:rPr>
              <a:t>©Larsen &amp; Toubro Infotech Ltd. Privileged and Confidential</a:t>
            </a:r>
          </a:p>
        </p:txBody>
      </p:sp>
      <p:sp>
        <p:nvSpPr>
          <p:cNvPr id="3" name="Content Placeholder 2"/>
          <p:cNvSpPr>
            <a:spLocks noGrp="1"/>
          </p:cNvSpPr>
          <p:nvPr>
            <p:ph idx="1"/>
          </p:nvPr>
        </p:nvSpPr>
        <p:spPr>
          <a:xfrm>
            <a:off x="258190" y="1253630"/>
            <a:ext cx="8615227" cy="4966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269879" y="320570"/>
            <a:ext cx="8024283" cy="384721"/>
          </a:xfrm>
          <a:noFill/>
          <a:ln>
            <a:noFill/>
          </a:ln>
        </p:spPr>
        <p:txBody>
          <a:bodyPr/>
          <a:lstStyle>
            <a:lvl1pPr>
              <a:defRPr b="0"/>
            </a:lvl1pPr>
          </a:lstStyle>
          <a:p>
            <a:r>
              <a:rPr lang="en-US"/>
              <a:t>Click to edit Master title style</a:t>
            </a:r>
            <a:endParaRPr lang="en-US" dirty="0"/>
          </a:p>
        </p:txBody>
      </p:sp>
      <p:sp>
        <p:nvSpPr>
          <p:cNvPr id="12" name="Content Placeholder 11"/>
          <p:cNvSpPr>
            <a:spLocks noGrp="1"/>
          </p:cNvSpPr>
          <p:nvPr>
            <p:ph sz="quarter" idx="10"/>
          </p:nvPr>
        </p:nvSpPr>
        <p:spPr>
          <a:xfrm>
            <a:off x="343291" y="908007"/>
            <a:ext cx="7964402" cy="251364"/>
          </a:xfrm>
        </p:spPr>
        <p:txBody>
          <a:bodyPr/>
          <a:lstStyle>
            <a:lvl1pPr marL="0" indent="0">
              <a:buNone/>
              <a:defRPr sz="1200" b="0" baseline="0">
                <a:solidFill>
                  <a:srgbClr val="ED8B00"/>
                </a:solidFill>
              </a:defRPr>
            </a:lvl1pPr>
          </a:lstStyle>
          <a:p>
            <a:pPr lvl="0"/>
            <a:r>
              <a:rPr lang="en-US"/>
              <a:t>Click to edit Master text styles</a:t>
            </a:r>
          </a:p>
        </p:txBody>
      </p:sp>
    </p:spTree>
    <p:extLst>
      <p:ext uri="{BB962C8B-B14F-4D97-AF65-F5344CB8AC3E}">
        <p14:creationId xmlns:p14="http://schemas.microsoft.com/office/powerpoint/2010/main" val="1089438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5" name="Picture 2" descr="C:\Users\10630824\Desktop\Microot template\LTI logo (2).png">
            <a:extLst>
              <a:ext uri="{FF2B5EF4-FFF2-40B4-BE49-F238E27FC236}">
                <a16:creationId xmlns:a16="http://schemas.microsoft.com/office/drawing/2014/main" id="{A2464AE4-5F98-4B55-A076-8DE0331D61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6340475"/>
            <a:ext cx="4270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C:\Users\10630824\Desktop\Microot template\corners (3).png">
            <a:extLst>
              <a:ext uri="{FF2B5EF4-FFF2-40B4-BE49-F238E27FC236}">
                <a16:creationId xmlns:a16="http://schemas.microsoft.com/office/drawing/2014/main" id="{5825FD23-4010-4137-ABD9-4440057C29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6538" y="5210175"/>
            <a:ext cx="1430337"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1">
            <a:extLst>
              <a:ext uri="{FF2B5EF4-FFF2-40B4-BE49-F238E27FC236}">
                <a16:creationId xmlns:a16="http://schemas.microsoft.com/office/drawing/2014/main" id="{9BFB63FB-2BE2-4556-83BA-CD9D640432BD}"/>
              </a:ext>
            </a:extLst>
          </p:cNvPr>
          <p:cNvSpPr>
            <a:spLocks noChangeArrowheads="1"/>
          </p:cNvSpPr>
          <p:nvPr/>
        </p:nvSpPr>
        <p:spPr bwMode="auto">
          <a:xfrm>
            <a:off x="8499475" y="6432550"/>
            <a:ext cx="365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457200">
              <a:defRPr sz="1200">
                <a:solidFill>
                  <a:schemeClr val="tx1"/>
                </a:solidFill>
                <a:latin typeface="Arial" panose="020B0604020202020204" pitchFamily="34" charset="0"/>
                <a:ea typeface="ヒラギノ角ゴ Pro W3"/>
                <a:cs typeface="ヒラギノ角ゴ Pro W3"/>
              </a:defRPr>
            </a:lvl1pPr>
            <a:lvl2pPr marL="742950" indent="-285750" algn="ctr" defTabSz="457200">
              <a:defRPr sz="1200">
                <a:solidFill>
                  <a:schemeClr val="tx1"/>
                </a:solidFill>
                <a:latin typeface="Arial" panose="020B0604020202020204" pitchFamily="34" charset="0"/>
                <a:ea typeface="ヒラギノ角ゴ Pro W3"/>
                <a:cs typeface="ヒラギノ角ゴ Pro W3"/>
              </a:defRPr>
            </a:lvl2pPr>
            <a:lvl3pPr marL="1143000" indent="-228600" algn="ctr" defTabSz="457200">
              <a:defRPr sz="1200">
                <a:solidFill>
                  <a:schemeClr val="tx1"/>
                </a:solidFill>
                <a:latin typeface="Arial" panose="020B0604020202020204" pitchFamily="34" charset="0"/>
                <a:ea typeface="ヒラギノ角ゴ Pro W3"/>
                <a:cs typeface="ヒラギノ角ゴ Pro W3"/>
              </a:defRPr>
            </a:lvl3pPr>
            <a:lvl4pPr marL="1600200" indent="-228600" algn="ctr" defTabSz="457200">
              <a:defRPr sz="1200">
                <a:solidFill>
                  <a:schemeClr val="tx1"/>
                </a:solidFill>
                <a:latin typeface="Arial" panose="020B0604020202020204" pitchFamily="34" charset="0"/>
                <a:ea typeface="ヒラギノ角ゴ Pro W3"/>
                <a:cs typeface="ヒラギノ角ゴ Pro W3"/>
              </a:defRPr>
            </a:lvl4pPr>
            <a:lvl5pPr marL="2057400" indent="-228600" algn="ctr" defTabSz="457200">
              <a:defRPr sz="1200">
                <a:solidFill>
                  <a:schemeClr val="tx1"/>
                </a:solidFill>
                <a:latin typeface="Arial" panose="020B0604020202020204" pitchFamily="34" charset="0"/>
                <a:ea typeface="ヒラギノ角ゴ Pro W3"/>
                <a:cs typeface="ヒラギノ角ゴ Pro W3"/>
              </a:defRPr>
            </a:lvl5pPr>
            <a:lvl6pPr marL="25146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defRPr/>
            </a:pPr>
            <a:fld id="{26610615-C53D-4B3F-B33A-46058FD4F9E5}" type="slidenum">
              <a:rPr lang="uk-UA" altLang="en-US" smtClean="0">
                <a:solidFill>
                  <a:schemeClr val="bg1"/>
                </a:solidFill>
                <a:latin typeface="Calibri Light" panose="020F0302020204030204" pitchFamily="34" charset="0"/>
                <a:cs typeface="Calibri Light" panose="020F0302020204030204" pitchFamily="34" charset="0"/>
              </a:rPr>
              <a:pPr eaLnBrk="1" hangingPunct="1">
                <a:defRPr/>
              </a:pPr>
              <a:t>‹#›</a:t>
            </a:fld>
            <a:endParaRPr lang="uk-UA" altLang="en-US" sz="1000">
              <a:solidFill>
                <a:schemeClr val="bg1"/>
              </a:solidFill>
              <a:latin typeface="Calibri Light" panose="020F0302020204030204" pitchFamily="34" charset="0"/>
              <a:cs typeface="Calibri Light" panose="020F0302020204030204" pitchFamily="34" charset="0"/>
            </a:endParaRPr>
          </a:p>
        </p:txBody>
      </p:sp>
      <p:pic>
        <p:nvPicPr>
          <p:cNvPr id="8" name="Picture 4" descr="C:\Users\10630824\Desktop\Microot template\corners (2).png">
            <a:extLst>
              <a:ext uri="{FF2B5EF4-FFF2-40B4-BE49-F238E27FC236}">
                <a16:creationId xmlns:a16="http://schemas.microsoft.com/office/drawing/2014/main" id="{F8F3DE0D-16F0-4BBA-A24E-614E6A543F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 y="-39688"/>
            <a:ext cx="688975"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13">
            <a:extLst>
              <a:ext uri="{FF2B5EF4-FFF2-40B4-BE49-F238E27FC236}">
                <a16:creationId xmlns:a16="http://schemas.microsoft.com/office/drawing/2014/main" id="{F5A51ABD-3B19-4E58-B641-CA904600814B}"/>
              </a:ext>
            </a:extLst>
          </p:cNvPr>
          <p:cNvSpPr txBox="1">
            <a:spLocks noChangeArrowheads="1"/>
          </p:cNvSpPr>
          <p:nvPr/>
        </p:nvSpPr>
        <p:spPr bwMode="auto">
          <a:xfrm>
            <a:off x="3086100" y="6465888"/>
            <a:ext cx="295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defRPr/>
            </a:pPr>
            <a:r>
              <a:rPr lang="en-US" altLang="en-US" sz="800">
                <a:solidFill>
                  <a:srgbClr val="7C7C7C"/>
                </a:solidFill>
                <a:latin typeface="Calibri Light" panose="020F0302020204030204" pitchFamily="34" charset="0"/>
                <a:cs typeface="Calibri Light" panose="020F0302020204030204" pitchFamily="34" charset="0"/>
              </a:rPr>
              <a:t>©Larsen &amp; Toubro Infotech Ltd. Privileged and Confidential</a:t>
            </a:r>
          </a:p>
        </p:txBody>
      </p:sp>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
        <p:nvSpPr>
          <p:cNvPr id="3" name="Content Placeholder 2"/>
          <p:cNvSpPr>
            <a:spLocks noGrp="1"/>
          </p:cNvSpPr>
          <p:nvPr>
            <p:ph sz="half" idx="1"/>
          </p:nvPr>
        </p:nvSpPr>
        <p:spPr>
          <a:xfrm>
            <a:off x="140677" y="1295400"/>
            <a:ext cx="4290646" cy="48768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2677" y="1295400"/>
            <a:ext cx="4290646" cy="48768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140906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Title Slide">
    <p:bg>
      <p:bgPr>
        <a:solidFill>
          <a:srgbClr val="F2F2F2"/>
        </a:solidFill>
        <a:effectLst/>
      </p:bgPr>
    </p:bg>
    <p:spTree>
      <p:nvGrpSpPr>
        <p:cNvPr id="1" name=""/>
        <p:cNvGrpSpPr/>
        <p:nvPr/>
      </p:nvGrpSpPr>
      <p:grpSpPr>
        <a:xfrm>
          <a:off x="0" y="0"/>
          <a:ext cx="0" cy="0"/>
          <a:chOff x="0" y="0"/>
          <a:chExt cx="0" cy="0"/>
        </a:xfrm>
      </p:grpSpPr>
      <p:pic>
        <p:nvPicPr>
          <p:cNvPr id="3" name="Picture 14" descr="C:\Users\10630824\Desktop\Microot template\poly.emf">
            <a:extLst>
              <a:ext uri="{FF2B5EF4-FFF2-40B4-BE49-F238E27FC236}">
                <a16:creationId xmlns:a16="http://schemas.microsoft.com/office/drawing/2014/main" id="{141422C1-C4AB-4695-8EAA-C77CD8BB35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608013"/>
            <a:ext cx="9153525" cy="622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83"/>
          <p:cNvSpPr>
            <a:spLocks noGrp="1" noChangeArrowheads="1"/>
          </p:cNvSpPr>
          <p:nvPr>
            <p:ph type="ctrTitle"/>
          </p:nvPr>
        </p:nvSpPr>
        <p:spPr>
          <a:xfrm>
            <a:off x="1348105" y="3026067"/>
            <a:ext cx="5561624" cy="415498"/>
          </a:xfrm>
          <a:noFill/>
          <a:ln w="9525">
            <a:noFill/>
            <a:miter lim="800000"/>
            <a:headEnd/>
            <a:tailEnd/>
          </a:ln>
          <a:extLst/>
        </p:spPr>
        <p:txBody>
          <a:bodyPr/>
          <a:lstStyle>
            <a:lvl1pPr>
              <a:defRPr sz="2700" b="0" i="0">
                <a:solidFill>
                  <a:srgbClr val="2C2D8B"/>
                </a:solidFill>
                <a:latin typeface="Calibri Light"/>
                <a:cs typeface="Calibri Light"/>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165262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3" name="Picture 3" descr="C:\Users\10630824\Desktop\Microot template\corners (3).png">
            <a:extLst>
              <a:ext uri="{FF2B5EF4-FFF2-40B4-BE49-F238E27FC236}">
                <a16:creationId xmlns:a16="http://schemas.microsoft.com/office/drawing/2014/main" id="{AE029BF0-594E-418B-A56B-259AF08BFE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6538" y="5210175"/>
            <a:ext cx="1430337"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4E4C8DEA-ADBD-4AE2-AF5E-59C5393CAD1B}"/>
              </a:ext>
            </a:extLst>
          </p:cNvPr>
          <p:cNvSpPr/>
          <p:nvPr/>
        </p:nvSpPr>
        <p:spPr>
          <a:xfrm>
            <a:off x="8483600" y="6432550"/>
            <a:ext cx="396875" cy="307975"/>
          </a:xfrm>
          <a:prstGeom prst="rect">
            <a:avLst/>
          </a:prstGeom>
        </p:spPr>
        <p:txBody>
          <a:bodyPr wrap="none">
            <a:spAutoFit/>
          </a:bodyPr>
          <a:lstStyle/>
          <a:p>
            <a:pPr algn="ctr" defTabSz="457200" eaLnBrk="1" hangingPunct="1">
              <a:defRPr/>
            </a:pPr>
            <a:fld id="{2CE98A9A-D3BE-426D-9E2A-64D8E423F931}" type="slidenum">
              <a:rPr lang="uk-UA" sz="1400">
                <a:solidFill>
                  <a:schemeClr val="bg1"/>
                </a:solidFill>
                <a:latin typeface="Calibri Light"/>
                <a:ea typeface="ヒラギノ角ゴ Pro W3" pitchFamily="124" charset="-128"/>
                <a:cs typeface="Calibri Light"/>
              </a:rPr>
              <a:pPr algn="ctr" defTabSz="457200" eaLnBrk="1" hangingPunct="1">
                <a:defRPr/>
              </a:pPr>
              <a:t>‹#›</a:t>
            </a:fld>
            <a:endParaRPr lang="uk-UA" sz="1050" dirty="0">
              <a:solidFill>
                <a:schemeClr val="bg1"/>
              </a:solidFill>
              <a:latin typeface="Calibri Light"/>
              <a:ea typeface="ヒラギノ角ゴ Pro W3" pitchFamily="124" charset="-128"/>
              <a:cs typeface="Calibri Light"/>
            </a:endParaRPr>
          </a:p>
        </p:txBody>
      </p:sp>
      <p:pic>
        <p:nvPicPr>
          <p:cNvPr id="5" name="Picture 10" descr="C:\Users\10630824\Desktop\Microot template\corners (2).png">
            <a:extLst>
              <a:ext uri="{FF2B5EF4-FFF2-40B4-BE49-F238E27FC236}">
                <a16:creationId xmlns:a16="http://schemas.microsoft.com/office/drawing/2014/main" id="{0E2A1C16-02BF-4D99-B66F-CC6E409A6D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 y="-39688"/>
            <a:ext cx="688975"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2">
            <a:extLst>
              <a:ext uri="{FF2B5EF4-FFF2-40B4-BE49-F238E27FC236}">
                <a16:creationId xmlns:a16="http://schemas.microsoft.com/office/drawing/2014/main" id="{602B32FE-B13E-42F8-B683-3AD74F12AE7B}"/>
              </a:ext>
            </a:extLst>
          </p:cNvPr>
          <p:cNvSpPr txBox="1">
            <a:spLocks noChangeArrowheads="1"/>
          </p:cNvSpPr>
          <p:nvPr/>
        </p:nvSpPr>
        <p:spPr bwMode="auto">
          <a:xfrm>
            <a:off x="3086100" y="6465888"/>
            <a:ext cx="295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defRPr/>
            </a:pPr>
            <a:r>
              <a:rPr lang="en-US" altLang="en-US" sz="800">
                <a:solidFill>
                  <a:srgbClr val="7C7C7C"/>
                </a:solidFill>
                <a:latin typeface="Calibri Light" panose="020F0302020204030204" pitchFamily="34" charset="0"/>
                <a:cs typeface="Calibri Light" panose="020F0302020204030204" pitchFamily="34" charset="0"/>
              </a:rPr>
              <a:t>©Larsen &amp; Toubro Infotech Ltd. Privileged and Confidential</a:t>
            </a:r>
          </a:p>
        </p:txBody>
      </p:sp>
      <p:pic>
        <p:nvPicPr>
          <p:cNvPr id="7" name="Picture 2" descr="C:\Users\10630824\Desktop\Microot template\LTI logo (2).png">
            <a:extLst>
              <a:ext uri="{FF2B5EF4-FFF2-40B4-BE49-F238E27FC236}">
                <a16:creationId xmlns:a16="http://schemas.microsoft.com/office/drawing/2014/main" id="{88D7A574-3820-4B33-B0BF-B21A54640F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313" y="6340475"/>
            <a:ext cx="4270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b="0"/>
            </a:lvl1pPr>
          </a:lstStyle>
          <a:p>
            <a:r>
              <a:rPr lang="en-US"/>
              <a:t>Click to edit Master title style</a:t>
            </a:r>
            <a:endParaRPr lang="en-US" dirty="0"/>
          </a:p>
        </p:txBody>
      </p:sp>
    </p:spTree>
    <p:extLst>
      <p:ext uri="{BB962C8B-B14F-4D97-AF65-F5344CB8AC3E}">
        <p14:creationId xmlns:p14="http://schemas.microsoft.com/office/powerpoint/2010/main" val="196103376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C31FFE8-1C01-4060-B6D0-1F35A2A0BBCB}"/>
              </a:ext>
            </a:extLst>
          </p:cNvPr>
          <p:cNvSpPr>
            <a:spLocks noGrp="1"/>
          </p:cNvSpPr>
          <p:nvPr>
            <p:ph type="dt" sz="half" idx="10"/>
          </p:nvPr>
        </p:nvSpPr>
        <p:spPr>
          <a:xfrm>
            <a:off x="0" y="0"/>
            <a:ext cx="0" cy="0"/>
          </a:xfrm>
        </p:spPr>
        <p:txBody>
          <a:bodyPr/>
          <a:lstStyle>
            <a:lvl1pPr algn="ctr" eaLnBrk="1" hangingPunct="1">
              <a:defRPr>
                <a:ea typeface="ヒラギノ角ゴ Pro W3" pitchFamily="124" charset="-128"/>
                <a:cs typeface="+mn-cs"/>
              </a:defRPr>
            </a:lvl1pPr>
          </a:lstStyle>
          <a:p>
            <a:pPr>
              <a:defRPr/>
            </a:pPr>
            <a:fld id="{A4B81702-BF00-4DDF-8748-D1D749533F2A}" type="datetimeFigureOut">
              <a:rPr lang="en-US"/>
              <a:pPr>
                <a:defRPr/>
              </a:pPr>
              <a:t>9/9/2019</a:t>
            </a:fld>
            <a:endParaRPr lang="en-US" dirty="0"/>
          </a:p>
        </p:txBody>
      </p:sp>
      <p:sp>
        <p:nvSpPr>
          <p:cNvPr id="3" name="Footer Placeholder 4">
            <a:extLst>
              <a:ext uri="{FF2B5EF4-FFF2-40B4-BE49-F238E27FC236}">
                <a16:creationId xmlns:a16="http://schemas.microsoft.com/office/drawing/2014/main" id="{1018E538-9CE2-4536-9AFD-957EC385CFEB}"/>
              </a:ext>
            </a:extLst>
          </p:cNvPr>
          <p:cNvSpPr>
            <a:spLocks noGrp="1"/>
          </p:cNvSpPr>
          <p:nvPr>
            <p:ph type="ftr" sz="quarter" idx="11"/>
          </p:nvPr>
        </p:nvSpPr>
        <p:spPr>
          <a:xfrm>
            <a:off x="0" y="0"/>
            <a:ext cx="0" cy="0"/>
          </a:xfrm>
        </p:spPr>
        <p:txBody>
          <a:bodyPr/>
          <a:lstStyle>
            <a:lvl1pPr algn="ctr" eaLnBrk="1" hangingPunct="1">
              <a:defRPr>
                <a:ea typeface="ヒラギノ角ゴ Pro W3" pitchFamily="124" charset="-128"/>
                <a:cs typeface="+mn-cs"/>
              </a:defRPr>
            </a:lvl1pPr>
          </a:lstStyle>
          <a:p>
            <a:pPr>
              <a:defRPr/>
            </a:pPr>
            <a:endParaRPr lang="en-US"/>
          </a:p>
        </p:txBody>
      </p:sp>
      <p:sp>
        <p:nvSpPr>
          <p:cNvPr id="4" name="Slide Number Placeholder 5">
            <a:extLst>
              <a:ext uri="{FF2B5EF4-FFF2-40B4-BE49-F238E27FC236}">
                <a16:creationId xmlns:a16="http://schemas.microsoft.com/office/drawing/2014/main" id="{40001D95-57BA-4C32-8EA9-05C03CC79EA6}"/>
              </a:ext>
            </a:extLst>
          </p:cNvPr>
          <p:cNvSpPr>
            <a:spLocks noGrp="1"/>
          </p:cNvSpPr>
          <p:nvPr>
            <p:ph type="sldNum" sz="quarter" idx="12"/>
          </p:nvPr>
        </p:nvSpPr>
        <p:spPr>
          <a:xfrm>
            <a:off x="0" y="0"/>
            <a:ext cx="0" cy="0"/>
          </a:xfrm>
        </p:spPr>
        <p:txBody>
          <a:bodyPr/>
          <a:lstStyle>
            <a:lvl1pPr algn="ctr" eaLnBrk="1" hangingPunct="1">
              <a:defRPr>
                <a:ea typeface="ヒラギノ角ゴ Pro W3" pitchFamily="124" charset="-128"/>
                <a:cs typeface="+mn-cs"/>
              </a:defRPr>
            </a:lvl1pPr>
          </a:lstStyle>
          <a:p>
            <a:pPr>
              <a:defRPr/>
            </a:pPr>
            <a:fld id="{BA6E9C35-DB91-4181-9B9C-7CAC73FF5008}" type="slidenum">
              <a:rPr lang="en-US"/>
              <a:pPr>
                <a:defRPr/>
              </a:pPr>
              <a:t>‹#›</a:t>
            </a:fld>
            <a:endParaRPr lang="en-US" dirty="0"/>
          </a:p>
        </p:txBody>
      </p:sp>
    </p:spTree>
    <p:extLst>
      <p:ext uri="{BB962C8B-B14F-4D97-AF65-F5344CB8AC3E}">
        <p14:creationId xmlns:p14="http://schemas.microsoft.com/office/powerpoint/2010/main" val="159252408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41350"/>
          </a:xfrm>
        </p:spPr>
        <p:txBody>
          <a:bodyPr/>
          <a:lstStyle/>
          <a:p>
            <a:r>
              <a:rPr lang="en-US"/>
              <a:t>Click to edit Master title style</a:t>
            </a:r>
          </a:p>
        </p:txBody>
      </p:sp>
      <p:sp>
        <p:nvSpPr>
          <p:cNvPr id="3" name="Table Placeholder 2"/>
          <p:cNvSpPr>
            <a:spLocks noGrp="1"/>
          </p:cNvSpPr>
          <p:nvPr>
            <p:ph type="tbl" idx="1"/>
          </p:nvPr>
        </p:nvSpPr>
        <p:spPr>
          <a:xfrm>
            <a:off x="381000" y="1417638"/>
            <a:ext cx="8410575" cy="1281112"/>
          </a:xfrm>
        </p:spPr>
        <p:txBody>
          <a:bodyPr rtlCol="0">
            <a:normAutofit/>
          </a:bodyPr>
          <a:lstStyle/>
          <a:p>
            <a:pPr lvl="0"/>
            <a:endParaRPr lang="en-US" noProof="0"/>
          </a:p>
        </p:txBody>
      </p:sp>
    </p:spTree>
    <p:extLst>
      <p:ext uri="{BB962C8B-B14F-4D97-AF65-F5344CB8AC3E}">
        <p14:creationId xmlns:p14="http://schemas.microsoft.com/office/powerpoint/2010/main" val="304284688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978997-8204-4E79-A0F5-C2513BD37050}"/>
              </a:ext>
            </a:extLst>
          </p:cNvPr>
          <p:cNvSpPr>
            <a:spLocks noGrp="1"/>
          </p:cNvSpPr>
          <p:nvPr>
            <p:ph type="dt" sz="half" idx="10"/>
          </p:nvPr>
        </p:nvSpPr>
        <p:spPr>
          <a:xfrm>
            <a:off x="628650" y="6356350"/>
            <a:ext cx="2057400" cy="366713"/>
          </a:xfrm>
          <a:prstGeom prst="rect">
            <a:avLst/>
          </a:prstGeom>
        </p:spPr>
        <p:txBody>
          <a:bodyPr/>
          <a:lstStyle>
            <a:lvl1pPr algn="ctr" eaLnBrk="1" hangingPunct="1">
              <a:defRPr>
                <a:ea typeface="ヒラギノ角ゴ Pro W3" pitchFamily="124" charset="-128"/>
                <a:cs typeface="+mn-cs"/>
              </a:defRPr>
            </a:lvl1pPr>
          </a:lstStyle>
          <a:p>
            <a:pPr>
              <a:defRPr/>
            </a:pPr>
            <a:fld id="{6FB8D6AF-2BFA-4EA8-BBCA-6A20629A7F57}" type="datetimeFigureOut">
              <a:rPr lang="en-US"/>
              <a:pPr>
                <a:defRPr/>
              </a:pPr>
              <a:t>9/9/2019</a:t>
            </a:fld>
            <a:endParaRPr lang="en-US"/>
          </a:p>
        </p:txBody>
      </p:sp>
      <p:sp>
        <p:nvSpPr>
          <p:cNvPr id="3" name="Footer Placeholder 2">
            <a:extLst>
              <a:ext uri="{FF2B5EF4-FFF2-40B4-BE49-F238E27FC236}">
                <a16:creationId xmlns:a16="http://schemas.microsoft.com/office/drawing/2014/main" id="{41FB4EFF-D10E-495D-A0C2-63B64208E7B1}"/>
              </a:ext>
            </a:extLst>
          </p:cNvPr>
          <p:cNvSpPr>
            <a:spLocks noGrp="1"/>
          </p:cNvSpPr>
          <p:nvPr>
            <p:ph type="ftr" sz="quarter" idx="11"/>
          </p:nvPr>
        </p:nvSpPr>
        <p:spPr>
          <a:xfrm>
            <a:off x="3028950" y="6356350"/>
            <a:ext cx="3086100" cy="366713"/>
          </a:xfrm>
          <a:prstGeom prst="rect">
            <a:avLst/>
          </a:prstGeom>
        </p:spPr>
        <p:txBody>
          <a:bodyPr/>
          <a:lstStyle>
            <a:lvl1pPr algn="ctr" eaLnBrk="1" hangingPunct="1">
              <a:defRPr>
                <a:ea typeface="ヒラギノ角ゴ Pro W3" pitchFamily="124" charset="-128"/>
                <a:cs typeface="+mn-cs"/>
              </a:defRPr>
            </a:lvl1pPr>
          </a:lstStyle>
          <a:p>
            <a:pPr>
              <a:defRPr/>
            </a:pPr>
            <a:endParaRPr lang="en-US"/>
          </a:p>
        </p:txBody>
      </p:sp>
      <p:sp>
        <p:nvSpPr>
          <p:cNvPr id="4" name="Slide Number Placeholder 3">
            <a:extLst>
              <a:ext uri="{FF2B5EF4-FFF2-40B4-BE49-F238E27FC236}">
                <a16:creationId xmlns:a16="http://schemas.microsoft.com/office/drawing/2014/main" id="{1A49C872-D479-49B9-BC6E-82601C6CF6BB}"/>
              </a:ext>
            </a:extLst>
          </p:cNvPr>
          <p:cNvSpPr>
            <a:spLocks noGrp="1"/>
          </p:cNvSpPr>
          <p:nvPr>
            <p:ph type="sldNum" sz="quarter" idx="12"/>
          </p:nvPr>
        </p:nvSpPr>
        <p:spPr>
          <a:xfrm>
            <a:off x="6457950" y="6356350"/>
            <a:ext cx="2057400" cy="366713"/>
          </a:xfrm>
          <a:prstGeom prst="rect">
            <a:avLst/>
          </a:prstGeom>
        </p:spPr>
        <p:txBody>
          <a:bodyPr/>
          <a:lstStyle>
            <a:lvl1pPr algn="ctr" eaLnBrk="1" hangingPunct="1">
              <a:defRPr>
                <a:ea typeface="ヒラギノ角ゴ Pro W3" pitchFamily="124" charset="-128"/>
                <a:cs typeface="+mn-cs"/>
              </a:defRPr>
            </a:lvl1pPr>
          </a:lstStyle>
          <a:p>
            <a:pPr>
              <a:defRPr/>
            </a:pPr>
            <a:fld id="{1495463F-660A-4336-97CD-783A2C1492CE}" type="slidenum">
              <a:rPr lang="en-US"/>
              <a:pPr>
                <a:defRPr/>
              </a:pPr>
              <a:t>‹#›</a:t>
            </a:fld>
            <a:endParaRPr lang="en-US"/>
          </a:p>
        </p:txBody>
      </p:sp>
    </p:spTree>
    <p:extLst>
      <p:ext uri="{BB962C8B-B14F-4D97-AF65-F5344CB8AC3E}">
        <p14:creationId xmlns:p14="http://schemas.microsoft.com/office/powerpoint/2010/main" val="1900772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a:extLst>
              <a:ext uri="{FF2B5EF4-FFF2-40B4-BE49-F238E27FC236}">
                <a16:creationId xmlns:a16="http://schemas.microsoft.com/office/drawing/2014/main" id="{796BA9A3-62A6-4D17-BB89-16EBF5E3EEB5}"/>
              </a:ext>
            </a:extLst>
          </p:cNvPr>
          <p:cNvSpPr>
            <a:spLocks noGrp="1" noChangeArrowheads="1"/>
          </p:cNvSpPr>
          <p:nvPr>
            <p:ph type="body" idx="1"/>
          </p:nvPr>
        </p:nvSpPr>
        <p:spPr bwMode="gray">
          <a:xfrm>
            <a:off x="258763" y="974725"/>
            <a:ext cx="8615362"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027" name="Rectangle 83">
            <a:extLst>
              <a:ext uri="{FF2B5EF4-FFF2-40B4-BE49-F238E27FC236}">
                <a16:creationId xmlns:a16="http://schemas.microsoft.com/office/drawing/2014/main" id="{D25DF138-5925-497F-9F89-8D3DF435E268}"/>
              </a:ext>
            </a:extLst>
          </p:cNvPr>
          <p:cNvSpPr>
            <a:spLocks noGrp="1" noChangeArrowheads="1"/>
          </p:cNvSpPr>
          <p:nvPr>
            <p:ph type="title"/>
          </p:nvPr>
        </p:nvSpPr>
        <p:spPr bwMode="gray">
          <a:xfrm>
            <a:off x="269875" y="320675"/>
            <a:ext cx="85947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a:t>Click to Edit Master Title</a:t>
            </a:r>
          </a:p>
        </p:txBody>
      </p:sp>
      <p:sp>
        <p:nvSpPr>
          <p:cNvPr id="1028" name="TextBox 14">
            <a:extLst>
              <a:ext uri="{FF2B5EF4-FFF2-40B4-BE49-F238E27FC236}">
                <a16:creationId xmlns:a16="http://schemas.microsoft.com/office/drawing/2014/main" id="{2B2E0E57-4C16-405F-ABD7-0903283F31B6}"/>
              </a:ext>
            </a:extLst>
          </p:cNvPr>
          <p:cNvSpPr txBox="1">
            <a:spLocks noChangeArrowheads="1"/>
          </p:cNvSpPr>
          <p:nvPr/>
        </p:nvSpPr>
        <p:spPr bwMode="auto">
          <a:xfrm>
            <a:off x="3086100" y="6465888"/>
            <a:ext cx="295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sz="1200">
                <a:solidFill>
                  <a:schemeClr val="tx1"/>
                </a:solidFill>
                <a:latin typeface="Arial" panose="020B0604020202020204" pitchFamily="34" charset="0"/>
                <a:ea typeface="ヒラギノ角ゴ Pro W3"/>
                <a:cs typeface="ヒラギノ角ゴ Pro W3"/>
              </a:defRPr>
            </a:lvl1pPr>
            <a:lvl2pPr marL="742950" indent="-285750" algn="ctr">
              <a:defRPr sz="1200">
                <a:solidFill>
                  <a:schemeClr val="tx1"/>
                </a:solidFill>
                <a:latin typeface="Arial" panose="020B0604020202020204" pitchFamily="34" charset="0"/>
                <a:ea typeface="ヒラギノ角ゴ Pro W3"/>
                <a:cs typeface="ヒラギノ角ゴ Pro W3"/>
              </a:defRPr>
            </a:lvl2pPr>
            <a:lvl3pPr marL="1143000" indent="-228600" algn="ctr">
              <a:defRPr sz="1200">
                <a:solidFill>
                  <a:schemeClr val="tx1"/>
                </a:solidFill>
                <a:latin typeface="Arial" panose="020B0604020202020204" pitchFamily="34" charset="0"/>
                <a:ea typeface="ヒラギノ角ゴ Pro W3"/>
                <a:cs typeface="ヒラギノ角ゴ Pro W3"/>
              </a:defRPr>
            </a:lvl3pPr>
            <a:lvl4pPr marL="1600200" indent="-228600" algn="ctr">
              <a:defRPr sz="1200">
                <a:solidFill>
                  <a:schemeClr val="tx1"/>
                </a:solidFill>
                <a:latin typeface="Arial" panose="020B0604020202020204" pitchFamily="34" charset="0"/>
                <a:ea typeface="ヒラギノ角ゴ Pro W3"/>
                <a:cs typeface="ヒラギノ角ゴ Pro W3"/>
              </a:defRPr>
            </a:lvl4pPr>
            <a:lvl5pPr marL="2057400" indent="-228600" algn="ctr">
              <a:defRPr sz="1200">
                <a:solidFill>
                  <a:schemeClr val="tx1"/>
                </a:solidFill>
                <a:latin typeface="Arial" panose="020B0604020202020204" pitchFamily="34" charset="0"/>
                <a:ea typeface="ヒラギノ角ゴ Pro W3"/>
                <a:cs typeface="ヒラギノ角ゴ Pro W3"/>
              </a:defRPr>
            </a:lvl5pPr>
            <a:lvl6pPr marL="25146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defRPr/>
            </a:pPr>
            <a:r>
              <a:rPr lang="en-US" altLang="en-US" sz="800">
                <a:solidFill>
                  <a:srgbClr val="7C7C7C"/>
                </a:solidFill>
                <a:latin typeface="Calibri Light" panose="020F0302020204030204" pitchFamily="34" charset="0"/>
                <a:cs typeface="Calibri Light" panose="020F0302020204030204" pitchFamily="34" charset="0"/>
              </a:rPr>
              <a:t>©Larsen &amp; Toubro Infotech Ltd. Privileged and Confidential</a:t>
            </a:r>
          </a:p>
        </p:txBody>
      </p:sp>
      <p:pic>
        <p:nvPicPr>
          <p:cNvPr id="1029" name="Picture 2" descr="C:\Users\10630824\Desktop\Microot template\LTI logo (2).png">
            <a:extLst>
              <a:ext uri="{FF2B5EF4-FFF2-40B4-BE49-F238E27FC236}">
                <a16:creationId xmlns:a16="http://schemas.microsoft.com/office/drawing/2014/main" id="{3E32E738-6144-4E1A-AD89-5D972C3E9F9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4313" y="6340475"/>
            <a:ext cx="4270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3" descr="C:\Users\10630824\Desktop\Microot template\corners (3).png">
            <a:extLst>
              <a:ext uri="{FF2B5EF4-FFF2-40B4-BE49-F238E27FC236}">
                <a16:creationId xmlns:a16="http://schemas.microsoft.com/office/drawing/2014/main" id="{E3BB9C05-FD99-462C-9007-936D8343FBE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56538" y="5210175"/>
            <a:ext cx="1430337"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a:extLst>
              <a:ext uri="{FF2B5EF4-FFF2-40B4-BE49-F238E27FC236}">
                <a16:creationId xmlns:a16="http://schemas.microsoft.com/office/drawing/2014/main" id="{E6FBF41A-BB0B-4EE4-9E94-FFA684CDC48A}"/>
              </a:ext>
            </a:extLst>
          </p:cNvPr>
          <p:cNvSpPr>
            <a:spLocks noChangeArrowheads="1"/>
          </p:cNvSpPr>
          <p:nvPr/>
        </p:nvSpPr>
        <p:spPr bwMode="auto">
          <a:xfrm>
            <a:off x="8483600" y="6432550"/>
            <a:ext cx="396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defTabSz="457200">
              <a:defRPr sz="1200">
                <a:solidFill>
                  <a:schemeClr val="tx1"/>
                </a:solidFill>
                <a:latin typeface="Arial" panose="020B0604020202020204" pitchFamily="34" charset="0"/>
                <a:ea typeface="ヒラギノ角ゴ Pro W3"/>
                <a:cs typeface="ヒラギノ角ゴ Pro W3"/>
              </a:defRPr>
            </a:lvl1pPr>
            <a:lvl2pPr marL="742950" indent="-285750" algn="ctr" defTabSz="457200">
              <a:defRPr sz="1200">
                <a:solidFill>
                  <a:schemeClr val="tx1"/>
                </a:solidFill>
                <a:latin typeface="Arial" panose="020B0604020202020204" pitchFamily="34" charset="0"/>
                <a:ea typeface="ヒラギノ角ゴ Pro W3"/>
                <a:cs typeface="ヒラギノ角ゴ Pro W3"/>
              </a:defRPr>
            </a:lvl2pPr>
            <a:lvl3pPr marL="1143000" indent="-228600" algn="ctr" defTabSz="457200">
              <a:defRPr sz="1200">
                <a:solidFill>
                  <a:schemeClr val="tx1"/>
                </a:solidFill>
                <a:latin typeface="Arial" panose="020B0604020202020204" pitchFamily="34" charset="0"/>
                <a:ea typeface="ヒラギノ角ゴ Pro W3"/>
                <a:cs typeface="ヒラギノ角ゴ Pro W3"/>
              </a:defRPr>
            </a:lvl3pPr>
            <a:lvl4pPr marL="1600200" indent="-228600" algn="ctr" defTabSz="457200">
              <a:defRPr sz="1200">
                <a:solidFill>
                  <a:schemeClr val="tx1"/>
                </a:solidFill>
                <a:latin typeface="Arial" panose="020B0604020202020204" pitchFamily="34" charset="0"/>
                <a:ea typeface="ヒラギノ角ゴ Pro W3"/>
                <a:cs typeface="ヒラギノ角ゴ Pro W3"/>
              </a:defRPr>
            </a:lvl4pPr>
            <a:lvl5pPr marL="2057400" indent="-228600" algn="ctr" defTabSz="457200">
              <a:defRPr sz="1200">
                <a:solidFill>
                  <a:schemeClr val="tx1"/>
                </a:solidFill>
                <a:latin typeface="Arial" panose="020B0604020202020204" pitchFamily="34" charset="0"/>
                <a:ea typeface="ヒラギノ角ゴ Pro W3"/>
                <a:cs typeface="ヒラギノ角ゴ Pro W3"/>
              </a:defRPr>
            </a:lvl5pPr>
            <a:lvl6pPr marL="25146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6pPr>
            <a:lvl7pPr marL="29718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7pPr>
            <a:lvl8pPr marL="34290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8pPr>
            <a:lvl9pPr marL="3886200" indent="-228600" algn="ctr" defTabSz="457200" eaLnBrk="0" fontAlgn="base" hangingPunct="0">
              <a:spcBef>
                <a:spcPct val="0"/>
              </a:spcBef>
              <a:spcAft>
                <a:spcPct val="0"/>
              </a:spcAft>
              <a:defRPr sz="1200">
                <a:solidFill>
                  <a:schemeClr val="tx1"/>
                </a:solidFill>
                <a:latin typeface="Arial" panose="020B0604020202020204" pitchFamily="34" charset="0"/>
                <a:ea typeface="ヒラギノ角ゴ Pro W3"/>
                <a:cs typeface="ヒラギノ角ゴ Pro W3"/>
              </a:defRPr>
            </a:lvl9pPr>
          </a:lstStyle>
          <a:p>
            <a:pPr eaLnBrk="1" hangingPunct="1">
              <a:defRPr/>
            </a:pPr>
            <a:fld id="{7D7A80AD-216B-444B-ADB3-F2FA2073F500}" type="slidenum">
              <a:rPr lang="uk-UA" altLang="en-US" sz="1400" smtClean="0">
                <a:solidFill>
                  <a:schemeClr val="bg1"/>
                </a:solidFill>
                <a:latin typeface="Calibri Light" panose="020F0302020204030204" pitchFamily="34" charset="0"/>
                <a:cs typeface="Calibri Light" panose="020F0302020204030204" pitchFamily="34" charset="0"/>
              </a:rPr>
              <a:pPr eaLnBrk="1" hangingPunct="1">
                <a:defRPr/>
              </a:pPr>
              <a:t>‹#›</a:t>
            </a:fld>
            <a:endParaRPr lang="uk-UA" altLang="en-US" sz="1000">
              <a:solidFill>
                <a:schemeClr val="bg1"/>
              </a:solidFill>
              <a:latin typeface="Calibri Light" panose="020F0302020204030204" pitchFamily="34" charset="0"/>
              <a:cs typeface="Calibri Light" panose="020F0302020204030204" pitchFamily="34" charset="0"/>
            </a:endParaRPr>
          </a:p>
        </p:txBody>
      </p:sp>
      <p:pic>
        <p:nvPicPr>
          <p:cNvPr id="1032" name="Picture 4" descr="C:\Users\10630824\Desktop\Microot template\corners (2).png">
            <a:extLst>
              <a:ext uri="{FF2B5EF4-FFF2-40B4-BE49-F238E27FC236}">
                <a16:creationId xmlns:a16="http://schemas.microsoft.com/office/drawing/2014/main" id="{49B716F6-7ECB-4D8D-9104-1B6E6C1D06B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50" y="-49213"/>
            <a:ext cx="688975"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64" r:id="rId7"/>
  </p:sldLayoutIdLst>
  <p:transition>
    <p:fade/>
  </p:transition>
  <p:txStyles>
    <p:titleStyle>
      <a:lvl1pPr algn="l" rtl="0" eaLnBrk="0" fontAlgn="base" hangingPunct="0">
        <a:spcBef>
          <a:spcPct val="0"/>
        </a:spcBef>
        <a:spcAft>
          <a:spcPct val="0"/>
        </a:spcAft>
        <a:defRPr sz="2500">
          <a:solidFill>
            <a:srgbClr val="2C2D8B"/>
          </a:solidFill>
          <a:latin typeface="Calibri Light"/>
          <a:ea typeface="+mj-ea"/>
          <a:cs typeface="Calibri Light"/>
        </a:defRPr>
      </a:lvl1pPr>
      <a:lvl2pPr algn="l" rtl="0" eaLnBrk="0" fontAlgn="base" hangingPunct="0">
        <a:spcBef>
          <a:spcPct val="0"/>
        </a:spcBef>
        <a:spcAft>
          <a:spcPct val="0"/>
        </a:spcAft>
        <a:defRPr sz="2500">
          <a:solidFill>
            <a:srgbClr val="2C2D8B"/>
          </a:solidFill>
          <a:latin typeface="Calibri Light" panose="020F0302020204030204" pitchFamily="34" charset="0"/>
          <a:ea typeface="STKaiti" pitchFamily="2" charset="-122"/>
          <a:cs typeface="Calibri Light" panose="020F0302020204030204" pitchFamily="34" charset="0"/>
        </a:defRPr>
      </a:lvl2pPr>
      <a:lvl3pPr algn="l" rtl="0" eaLnBrk="0" fontAlgn="base" hangingPunct="0">
        <a:spcBef>
          <a:spcPct val="0"/>
        </a:spcBef>
        <a:spcAft>
          <a:spcPct val="0"/>
        </a:spcAft>
        <a:defRPr sz="2500">
          <a:solidFill>
            <a:srgbClr val="2C2D8B"/>
          </a:solidFill>
          <a:latin typeface="Calibri Light" panose="020F0302020204030204" pitchFamily="34" charset="0"/>
          <a:ea typeface="STKaiti" pitchFamily="2" charset="-122"/>
          <a:cs typeface="Calibri Light" panose="020F0302020204030204" pitchFamily="34" charset="0"/>
        </a:defRPr>
      </a:lvl3pPr>
      <a:lvl4pPr algn="l" rtl="0" eaLnBrk="0" fontAlgn="base" hangingPunct="0">
        <a:spcBef>
          <a:spcPct val="0"/>
        </a:spcBef>
        <a:spcAft>
          <a:spcPct val="0"/>
        </a:spcAft>
        <a:defRPr sz="2500">
          <a:solidFill>
            <a:srgbClr val="2C2D8B"/>
          </a:solidFill>
          <a:latin typeface="Calibri Light" panose="020F0302020204030204" pitchFamily="34" charset="0"/>
          <a:ea typeface="STKaiti" pitchFamily="2" charset="-122"/>
          <a:cs typeface="Calibri Light" panose="020F0302020204030204" pitchFamily="34" charset="0"/>
        </a:defRPr>
      </a:lvl4pPr>
      <a:lvl5pPr algn="l" rtl="0" eaLnBrk="0" fontAlgn="base" hangingPunct="0">
        <a:spcBef>
          <a:spcPct val="0"/>
        </a:spcBef>
        <a:spcAft>
          <a:spcPct val="0"/>
        </a:spcAft>
        <a:defRPr sz="2500">
          <a:solidFill>
            <a:srgbClr val="2C2D8B"/>
          </a:solidFill>
          <a:latin typeface="Calibri Light" panose="020F0302020204030204" pitchFamily="34" charset="0"/>
          <a:ea typeface="STKaiti" pitchFamily="2" charset="-122"/>
          <a:cs typeface="Calibri Light" panose="020F0302020204030204"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050" indent="-146050" algn="l" defTabSz="1565275" rtl="0" eaLnBrk="0" fontAlgn="base" hangingPunct="0">
        <a:spcBef>
          <a:spcPct val="75000"/>
        </a:spcBef>
        <a:spcAft>
          <a:spcPct val="0"/>
        </a:spcAft>
        <a:buFont typeface="Wingdings" panose="05000000000000000000" pitchFamily="2" charset="2"/>
        <a:buChar char="§"/>
        <a:defRPr sz="1600">
          <a:solidFill>
            <a:srgbClr val="000000"/>
          </a:solidFill>
          <a:latin typeface="Calibri Light"/>
          <a:ea typeface="+mn-ea"/>
          <a:cs typeface="Calibri Light"/>
        </a:defRPr>
      </a:lvl1pPr>
      <a:lvl2pPr marL="292100" indent="-146050" algn="l" defTabSz="1565275" rtl="0" eaLnBrk="0" fontAlgn="base" hangingPunct="0">
        <a:spcBef>
          <a:spcPct val="25000"/>
        </a:spcBef>
        <a:spcAft>
          <a:spcPct val="0"/>
        </a:spcAft>
        <a:buSzPct val="80000"/>
        <a:buFont typeface="Wingdings" panose="05000000000000000000" pitchFamily="2" charset="2"/>
        <a:buChar char="§"/>
        <a:defRPr sz="1600">
          <a:solidFill>
            <a:srgbClr val="000000"/>
          </a:solidFill>
          <a:latin typeface="Calibri Light"/>
          <a:ea typeface="+mn-ea"/>
          <a:cs typeface="Calibri Light"/>
        </a:defRPr>
      </a:lvl2pPr>
      <a:lvl3pPr marL="439738" indent="-146050" algn="l" defTabSz="1565275" rtl="0" eaLnBrk="0" fontAlgn="base" hangingPunct="0">
        <a:spcBef>
          <a:spcPct val="25000"/>
        </a:spcBef>
        <a:spcAft>
          <a:spcPct val="0"/>
        </a:spcAft>
        <a:buSzPct val="70000"/>
        <a:buFont typeface="Wingdings" panose="05000000000000000000" pitchFamily="2" charset="2"/>
        <a:buChar char="§"/>
        <a:defRPr sz="1600">
          <a:solidFill>
            <a:srgbClr val="000000"/>
          </a:solidFill>
          <a:latin typeface="Calibri Light"/>
          <a:ea typeface="+mn-ea"/>
          <a:cs typeface="Calibri Light"/>
        </a:defRPr>
      </a:lvl3pPr>
      <a:lvl4pPr marL="584200" indent="-141288" algn="l" defTabSz="1565275" rtl="0" eaLnBrk="0" fontAlgn="base" hangingPunct="0">
        <a:spcBef>
          <a:spcPct val="25000"/>
        </a:spcBef>
        <a:spcAft>
          <a:spcPct val="0"/>
        </a:spcAft>
        <a:buFont typeface="Arial" panose="020B0604020202020204" pitchFamily="34" charset="0"/>
        <a:buChar char="•"/>
        <a:defRPr sz="1600">
          <a:solidFill>
            <a:srgbClr val="000000"/>
          </a:solidFill>
          <a:latin typeface="Calibri Light"/>
          <a:ea typeface="+mn-ea"/>
          <a:cs typeface="Calibri Light"/>
        </a:defRPr>
      </a:lvl4pPr>
      <a:lvl5pPr marL="725488" indent="-139700" algn="l" defTabSz="1565275" rtl="0" eaLnBrk="0" fontAlgn="base" hangingPunct="0">
        <a:spcBef>
          <a:spcPct val="25000"/>
        </a:spcBef>
        <a:spcAft>
          <a:spcPct val="0"/>
        </a:spcAft>
        <a:buFont typeface="Arial" panose="020B0604020202020204" pitchFamily="34" charset="0"/>
        <a:buChar char="•"/>
        <a:defRPr sz="1600">
          <a:solidFill>
            <a:srgbClr val="000000"/>
          </a:solidFill>
          <a:latin typeface="Calibri Light"/>
          <a:ea typeface="+mn-ea"/>
          <a:cs typeface="Calibri Light"/>
        </a:defRPr>
      </a:lvl5pPr>
      <a:lvl6pPr marL="1116116"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B0AB8627-0A7A-4CD8-830C-64255197D8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25" y="2381250"/>
            <a:ext cx="219075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1" r:id="rId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hape 431107">
            <a:extLst>
              <a:ext uri="{FF2B5EF4-FFF2-40B4-BE49-F238E27FC236}">
                <a16:creationId xmlns:a16="http://schemas.microsoft.com/office/drawing/2014/main" id="{F6611871-B30F-4228-9AEA-BC3DD1DB0128}"/>
              </a:ext>
            </a:extLst>
          </p:cNvPr>
          <p:cNvSpPr>
            <a:spLocks noGrp="1" noChangeArrowheads="1"/>
          </p:cNvSpPr>
          <p:nvPr>
            <p:ph type="ctrTitle"/>
          </p:nvPr>
        </p:nvSpPr>
        <p:spPr>
          <a:xfrm>
            <a:off x="865188" y="2879725"/>
            <a:ext cx="7413625" cy="2216150"/>
          </a:xfrm>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r>
              <a:rPr lang="en-US" altLang="en-US" sz="3600" b="1">
                <a:latin typeface="Calibri Light" panose="020F0302020204030204" pitchFamily="34" charset="0"/>
                <a:cs typeface="Calibri Light" panose="020F0302020204030204" pitchFamily="34" charset="0"/>
              </a:rPr>
              <a:t>REST, JSON and RSS with </a:t>
            </a:r>
            <a:br>
              <a:rPr lang="en-US" altLang="en-US" sz="3600" b="1">
                <a:latin typeface="Calibri Light" panose="020F0302020204030204" pitchFamily="34" charset="0"/>
                <a:cs typeface="Calibri Light" panose="020F0302020204030204" pitchFamily="34" charset="0"/>
              </a:rPr>
            </a:br>
            <a:br>
              <a:rPr lang="en-US" altLang="en-US" sz="3600" b="1">
                <a:latin typeface="Calibri Light" panose="020F0302020204030204" pitchFamily="34" charset="0"/>
                <a:cs typeface="Calibri Light" panose="020F0302020204030204" pitchFamily="34" charset="0"/>
              </a:rPr>
            </a:br>
            <a:br>
              <a:rPr lang="en-US" altLang="en-US" sz="3600" b="1">
                <a:latin typeface="Calibri Light" panose="020F0302020204030204" pitchFamily="34" charset="0"/>
                <a:cs typeface="Calibri Light" panose="020F0302020204030204" pitchFamily="34" charset="0"/>
              </a:rPr>
            </a:br>
            <a:r>
              <a:rPr lang="en-US" altLang="en-US" sz="3600" b="1">
                <a:latin typeface="Calibri Light" panose="020F0302020204030204" pitchFamily="34" charset="0"/>
                <a:cs typeface="Calibri Light" panose="020F0302020204030204" pitchFamily="34" charset="0"/>
              </a:rPr>
              <a:t>Windows Communication Foundation</a:t>
            </a:r>
          </a:p>
        </p:txBody>
      </p:sp>
    </p:spTree>
  </p:cSld>
  <p:clrMapOvr>
    <a:masterClrMapping/>
  </p:clrMapOvr>
  <p:transition advTm="1431609">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Placeholder 2">
            <a:extLst>
              <a:ext uri="{FF2B5EF4-FFF2-40B4-BE49-F238E27FC236}">
                <a16:creationId xmlns:a16="http://schemas.microsoft.com/office/drawing/2014/main" id="{1901F2CE-F4C2-4F77-BDEA-3DB7438E95D5}"/>
              </a:ext>
            </a:extLst>
          </p:cNvPr>
          <p:cNvSpPr>
            <a:spLocks noGrp="1" noChangeArrowheads="1"/>
          </p:cNvSpPr>
          <p:nvPr>
            <p:ph type="body" sz="quarter" idx="4294967295"/>
          </p:nvPr>
        </p:nvSpPr>
        <p:spPr>
          <a:xfrm>
            <a:off x="381000" y="1243013"/>
            <a:ext cx="8382000" cy="4371975"/>
          </a:xfrm>
        </p:spPr>
        <p:txBody>
          <a:bodyPr/>
          <a:lstStyle/>
          <a:p>
            <a:pPr marL="396875" indent="-396875" defTabSz="912813" eaLnBrk="1" hangingPunct="1"/>
            <a:r>
              <a:rPr lang="en-US" altLang="en-US" sz="2000">
                <a:latin typeface="Calibri Light" panose="020F0302020204030204" pitchFamily="34" charset="0"/>
                <a:cs typeface="Calibri Light" panose="020F0302020204030204" pitchFamily="34" charset="0"/>
              </a:rPr>
              <a:t>System.UriTemplate</a:t>
            </a:r>
          </a:p>
          <a:p>
            <a:pPr marL="914400" lvl="1" indent="-396875" defTabSz="912813" eaLnBrk="1" hangingPunct="1"/>
            <a:r>
              <a:rPr lang="en-US" altLang="en-US" sz="2000">
                <a:latin typeface="Calibri Light" panose="020F0302020204030204" pitchFamily="34" charset="0"/>
                <a:cs typeface="Calibri Light" panose="020F0302020204030204" pitchFamily="34" charset="0"/>
              </a:rPr>
              <a:t>Type for modeling URI to application semantics</a:t>
            </a:r>
          </a:p>
          <a:p>
            <a:pPr marL="914400" lvl="1" indent="-396875" defTabSz="912813" eaLnBrk="1" hangingPunct="1"/>
            <a:r>
              <a:rPr lang="en-US" altLang="en-US" sz="2000">
                <a:latin typeface="Calibri Light" panose="020F0302020204030204" pitchFamily="34" charset="0"/>
                <a:cs typeface="Calibri Light" panose="020F0302020204030204" pitchFamily="34" charset="0"/>
              </a:rPr>
              <a:t>Can “bind” data to a template, output a URI</a:t>
            </a:r>
          </a:p>
          <a:p>
            <a:pPr marL="914400" lvl="1" indent="-396875" defTabSz="912813" eaLnBrk="1" hangingPunct="1"/>
            <a:r>
              <a:rPr lang="en-US" altLang="en-US" sz="2000">
                <a:latin typeface="Calibri Light" panose="020F0302020204030204" pitchFamily="34" charset="0"/>
                <a:cs typeface="Calibri Light" panose="020F0302020204030204" pitchFamily="34" charset="0"/>
              </a:rPr>
              <a:t>Can “match” a URI to a template, retrieve data</a:t>
            </a:r>
          </a:p>
          <a:p>
            <a:pPr marL="396875" indent="-396875" defTabSz="912813" eaLnBrk="1" hangingPunct="1"/>
            <a:r>
              <a:rPr lang="en-US" altLang="en-US" sz="2000">
                <a:latin typeface="Calibri Light" panose="020F0302020204030204" pitchFamily="34" charset="0"/>
                <a:cs typeface="Calibri Light" panose="020F0302020204030204" pitchFamily="34" charset="0"/>
              </a:rPr>
              <a:t>System.UriTemplateMatch</a:t>
            </a:r>
          </a:p>
          <a:p>
            <a:pPr marL="914400" lvl="1" indent="-396875" defTabSz="912813" eaLnBrk="1" hangingPunct="1"/>
            <a:r>
              <a:rPr lang="en-US" altLang="en-US" sz="2000">
                <a:latin typeface="Calibri Light" panose="020F0302020204030204" pitchFamily="34" charset="0"/>
                <a:cs typeface="Calibri Light" panose="020F0302020204030204" pitchFamily="34" charset="0"/>
              </a:rPr>
              <a:t>Returned from UriTemplate “match” operations</a:t>
            </a:r>
          </a:p>
          <a:p>
            <a:pPr marL="914400" lvl="1" indent="-396875" defTabSz="912813" eaLnBrk="1" hangingPunct="1"/>
            <a:r>
              <a:rPr lang="en-US" altLang="en-US" sz="2000">
                <a:latin typeface="Calibri Light" panose="020F0302020204030204" pitchFamily="34" charset="0"/>
                <a:cs typeface="Calibri Light" panose="020F0302020204030204" pitchFamily="34" charset="0"/>
              </a:rPr>
              <a:t>Can get relative paths and wildcard segments</a:t>
            </a:r>
          </a:p>
          <a:p>
            <a:pPr marL="396875" indent="-396875" defTabSz="912813" eaLnBrk="1" hangingPunct="1"/>
            <a:r>
              <a:rPr lang="en-US" altLang="en-US" sz="2000">
                <a:latin typeface="Calibri Light" panose="020F0302020204030204" pitchFamily="34" charset="0"/>
                <a:cs typeface="Calibri Light" panose="020F0302020204030204" pitchFamily="34" charset="0"/>
              </a:rPr>
              <a:t>System.UriTemplateTable</a:t>
            </a:r>
          </a:p>
          <a:p>
            <a:pPr marL="914400" lvl="1" indent="-396875" defTabSz="912813" eaLnBrk="1" hangingPunct="1"/>
            <a:r>
              <a:rPr lang="en-US" altLang="en-US" sz="2000">
                <a:latin typeface="Calibri Light" panose="020F0302020204030204" pitchFamily="34" charset="0"/>
                <a:cs typeface="Calibri Light" panose="020F0302020204030204" pitchFamily="34" charset="0"/>
              </a:rPr>
              <a:t>For “binding” a URI to a group of UriTemplates</a:t>
            </a:r>
          </a:p>
        </p:txBody>
      </p:sp>
      <p:sp>
        <p:nvSpPr>
          <p:cNvPr id="563202" name="Shape 563201">
            <a:extLst>
              <a:ext uri="{FF2B5EF4-FFF2-40B4-BE49-F238E27FC236}">
                <a16:creationId xmlns:a16="http://schemas.microsoft.com/office/drawing/2014/main" id="{F7D321C3-C705-473A-846E-9629967F9BE1}"/>
              </a:ext>
            </a:extLst>
          </p:cNvPr>
          <p:cNvSpPr>
            <a:spLocks noChangeArrowheads="1"/>
          </p:cNvSpPr>
          <p:nvPr/>
        </p:nvSpPr>
        <p:spPr bwMode="auto">
          <a:xfrm>
            <a:off x="381000" y="228600"/>
            <a:ext cx="8382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1pPr>
            <a:lvl2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2pPr>
            <a:lvl3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3pPr>
            <a:lvl4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4pPr>
            <a:lvl5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5pPr>
            <a:lvl6pPr marL="8001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6pPr>
            <a:lvl7pPr marL="12573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7pPr>
            <a:lvl8pPr marL="17145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8pPr>
            <a:lvl9pPr marL="21717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9pPr>
          </a:lstStyle>
          <a:p>
            <a:pPr eaLnBrk="1" hangingPunct="1">
              <a:defRPr/>
            </a:pPr>
            <a:r>
              <a:rPr lang="en-US" altLang="en-US" sz="2800" b="1" dirty="0">
                <a:solidFill>
                  <a:srgbClr val="2C2D8B"/>
                </a:solidFill>
                <a:effectLst/>
                <a:latin typeface="Calibri Light"/>
                <a:ea typeface="+mj-ea"/>
                <a:cs typeface="Calibri Light"/>
              </a:rPr>
              <a:t>Modeling a URI in .NET 3.5</a:t>
            </a: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a:extLst>
              <a:ext uri="{FF2B5EF4-FFF2-40B4-BE49-F238E27FC236}">
                <a16:creationId xmlns:a16="http://schemas.microsoft.com/office/drawing/2014/main" id="{77E22072-6B99-4FCC-817B-A02C2BBA5D27}"/>
              </a:ext>
            </a:extLst>
          </p:cNvPr>
          <p:cNvSpPr txBox="1">
            <a:spLocks noChangeArrowheads="1"/>
          </p:cNvSpPr>
          <p:nvPr/>
        </p:nvSpPr>
        <p:spPr bwMode="invGray">
          <a:xfrm>
            <a:off x="381000" y="1295400"/>
            <a:ext cx="8382000" cy="4267200"/>
          </a:xfrm>
          <a:prstGeom prst="roundRect">
            <a:avLst>
              <a:gd name="adj" fmla="val 6630"/>
            </a:avLst>
          </a:prstGeom>
          <a:ln>
            <a:headEnd/>
            <a:tailEnd/>
          </a:ln>
        </p:spPr>
        <p:style>
          <a:lnRef idx="1">
            <a:schemeClr val="accent1"/>
          </a:lnRef>
          <a:fillRef idx="2">
            <a:schemeClr val="accent1"/>
          </a:fillRef>
          <a:effectRef idx="1">
            <a:schemeClr val="accent1"/>
          </a:effectRef>
          <a:fontRef idx="minor">
            <a:schemeClr val="dk1"/>
          </a:fontRef>
        </p:style>
        <p:txBody>
          <a:bodyPr wrap="none" tIns="46038" rIns="0" bIns="46038" anchor="ctr">
            <a:normAutofit/>
          </a:bodyPr>
          <a:lstStyle/>
          <a:p>
            <a:pPr marL="411480" indent="-342900" algn="ctr" defTabSz="461963" eaLnBrk="1" fontAlgn="auto" hangingPunct="1">
              <a:spcBef>
                <a:spcPts val="700"/>
              </a:spcBef>
              <a:spcAft>
                <a:spcPts val="0"/>
              </a:spcAft>
              <a:buClr>
                <a:schemeClr val="tx2"/>
              </a:buClr>
              <a:buSzPct val="95000"/>
              <a:defRPr/>
            </a:pPr>
            <a:r>
              <a:rPr lang="en-US" sz="2000" dirty="0">
                <a:solidFill>
                  <a:schemeClr val="bg1">
                    <a:lumMod val="10000"/>
                  </a:schemeClr>
                </a:solidFill>
                <a:latin typeface="Lucida Console" pitchFamily="49" charset="0"/>
              </a:rPr>
              <a:t>Uri address = new Uri(“http://localhost:2000”);</a:t>
            </a:r>
          </a:p>
          <a:p>
            <a:pPr marL="411480" indent="-342900" algn="ctr" defTabSz="461963" eaLnBrk="1" fontAlgn="auto" hangingPunct="1">
              <a:spcBef>
                <a:spcPts val="700"/>
              </a:spcBef>
              <a:spcAft>
                <a:spcPts val="0"/>
              </a:spcAft>
              <a:buClr>
                <a:schemeClr val="tx2"/>
              </a:buClr>
              <a:buSzPct val="95000"/>
              <a:defRPr/>
            </a:pPr>
            <a:r>
              <a:rPr lang="en-US" sz="2000" dirty="0" err="1">
                <a:solidFill>
                  <a:schemeClr val="bg1">
                    <a:lumMod val="10000"/>
                  </a:schemeClr>
                </a:solidFill>
                <a:latin typeface="Lucida Console" pitchFamily="49" charset="0"/>
              </a:rPr>
              <a:t>UriTemplate</a:t>
            </a:r>
            <a:r>
              <a:rPr lang="en-US" sz="2000" dirty="0">
                <a:solidFill>
                  <a:schemeClr val="bg1">
                    <a:lumMod val="10000"/>
                  </a:schemeClr>
                </a:solidFill>
                <a:latin typeface="Lucida Console" pitchFamily="49" charset="0"/>
              </a:rPr>
              <a:t> template = </a:t>
            </a:r>
          </a:p>
          <a:p>
            <a:pPr marL="411480" indent="-342900" algn="ctr" defTabSz="461963" eaLnBrk="1" fontAlgn="auto" hangingPunct="1">
              <a:spcBef>
                <a:spcPts val="700"/>
              </a:spcBef>
              <a:spcAft>
                <a:spcPts val="0"/>
              </a:spcAft>
              <a:buClr>
                <a:schemeClr val="tx2"/>
              </a:buClr>
              <a:buSzPct val="95000"/>
              <a:defRPr/>
            </a:pPr>
            <a:r>
              <a:rPr lang="en-US" sz="2000" dirty="0">
                <a:solidFill>
                  <a:schemeClr val="bg1">
                    <a:lumMod val="10000"/>
                  </a:schemeClr>
                </a:solidFill>
                <a:latin typeface="Lucida Console" pitchFamily="49" charset="0"/>
              </a:rPr>
              <a:t>  new </a:t>
            </a:r>
            <a:r>
              <a:rPr lang="en-US" sz="2000" dirty="0" err="1">
                <a:solidFill>
                  <a:schemeClr val="bg1">
                    <a:lumMod val="10000"/>
                  </a:schemeClr>
                </a:solidFill>
                <a:latin typeface="Lucida Console" pitchFamily="49" charset="0"/>
              </a:rPr>
              <a:t>UriTemplate</a:t>
            </a:r>
            <a:r>
              <a:rPr lang="en-US" sz="2000" dirty="0">
                <a:solidFill>
                  <a:schemeClr val="bg1">
                    <a:lumMod val="10000"/>
                  </a:schemeClr>
                </a:solidFill>
                <a:latin typeface="Lucida Console" pitchFamily="49" charset="0"/>
              </a:rPr>
              <a:t>(“{artist}/{album}”);</a:t>
            </a:r>
          </a:p>
          <a:p>
            <a:pPr marL="411480" indent="-342900" algn="ctr" defTabSz="461963" eaLnBrk="1" fontAlgn="auto" hangingPunct="1">
              <a:spcBef>
                <a:spcPts val="700"/>
              </a:spcBef>
              <a:spcAft>
                <a:spcPts val="0"/>
              </a:spcAft>
              <a:buClr>
                <a:schemeClr val="tx2"/>
              </a:buClr>
              <a:buSzPct val="95000"/>
              <a:defRPr/>
            </a:pPr>
            <a:r>
              <a:rPr lang="en-US" sz="2000" dirty="0">
                <a:solidFill>
                  <a:schemeClr val="bg1">
                    <a:lumMod val="10000"/>
                  </a:schemeClr>
                </a:solidFill>
                <a:latin typeface="Lucida Console" pitchFamily="49" charset="0"/>
              </a:rPr>
              <a:t>Uri </a:t>
            </a:r>
            <a:r>
              <a:rPr lang="en-US" sz="2000" dirty="0" err="1">
                <a:solidFill>
                  <a:schemeClr val="bg1">
                    <a:lumMod val="10000"/>
                  </a:schemeClr>
                </a:solidFill>
                <a:latin typeface="Lucida Console" pitchFamily="49" charset="0"/>
              </a:rPr>
              <a:t>boundUri</a:t>
            </a:r>
            <a:r>
              <a:rPr lang="en-US" sz="2000" dirty="0">
                <a:solidFill>
                  <a:schemeClr val="bg1">
                    <a:lumMod val="10000"/>
                  </a:schemeClr>
                </a:solidFill>
                <a:latin typeface="Lucida Console" pitchFamily="49" charset="0"/>
              </a:rPr>
              <a:t> = </a:t>
            </a:r>
          </a:p>
          <a:p>
            <a:pPr marL="411480" indent="-342900" algn="ctr" defTabSz="461963" eaLnBrk="1" fontAlgn="auto" hangingPunct="1">
              <a:spcBef>
                <a:spcPts val="700"/>
              </a:spcBef>
              <a:spcAft>
                <a:spcPts val="0"/>
              </a:spcAft>
              <a:buClr>
                <a:schemeClr val="tx2"/>
              </a:buClr>
              <a:buSzPct val="95000"/>
              <a:defRPr/>
            </a:pPr>
            <a:r>
              <a:rPr lang="en-US" sz="2000" dirty="0">
                <a:solidFill>
                  <a:schemeClr val="bg1">
                    <a:lumMod val="10000"/>
                  </a:schemeClr>
                </a:solidFill>
                <a:latin typeface="Lucida Console" pitchFamily="49" charset="0"/>
              </a:rPr>
              <a:t>  </a:t>
            </a:r>
            <a:r>
              <a:rPr lang="en-US" sz="2000" dirty="0" err="1">
                <a:solidFill>
                  <a:schemeClr val="bg1">
                    <a:lumMod val="10000"/>
                  </a:schemeClr>
                </a:solidFill>
                <a:latin typeface="Lucida Console" pitchFamily="49" charset="0"/>
              </a:rPr>
              <a:t>template.BindByPosition</a:t>
            </a:r>
            <a:r>
              <a:rPr lang="en-US" sz="2000" dirty="0">
                <a:solidFill>
                  <a:schemeClr val="bg1">
                    <a:lumMod val="10000"/>
                  </a:schemeClr>
                </a:solidFill>
                <a:latin typeface="Lucida Console" pitchFamily="49" charset="0"/>
              </a:rPr>
              <a:t>(address, </a:t>
            </a:r>
          </a:p>
          <a:p>
            <a:pPr marL="411480" indent="-342900" algn="ctr" defTabSz="461963" eaLnBrk="1" fontAlgn="auto" hangingPunct="1">
              <a:spcBef>
                <a:spcPts val="700"/>
              </a:spcBef>
              <a:spcAft>
                <a:spcPts val="0"/>
              </a:spcAft>
              <a:buClr>
                <a:schemeClr val="tx2"/>
              </a:buClr>
              <a:buSzPct val="95000"/>
              <a:defRPr/>
            </a:pPr>
            <a:r>
              <a:rPr lang="en-US" sz="2000" dirty="0">
                <a:solidFill>
                  <a:schemeClr val="bg1">
                    <a:lumMod val="10000"/>
                  </a:schemeClr>
                </a:solidFill>
                <a:latin typeface="Lucida Console" pitchFamily="49" charset="0"/>
              </a:rPr>
              <a:t>                          “</a:t>
            </a:r>
            <a:r>
              <a:rPr lang="en-US" sz="2000" dirty="0" err="1">
                <a:solidFill>
                  <a:schemeClr val="bg1">
                    <a:lumMod val="10000"/>
                  </a:schemeClr>
                </a:solidFill>
                <a:latin typeface="Lucida Console" pitchFamily="49" charset="0"/>
              </a:rPr>
              <a:t>Northwind</a:t>
            </a:r>
            <a:r>
              <a:rPr lang="en-US" sz="2000" dirty="0">
                <a:solidFill>
                  <a:schemeClr val="bg1">
                    <a:lumMod val="10000"/>
                  </a:schemeClr>
                </a:solidFill>
                <a:latin typeface="Lucida Console" pitchFamily="49" charset="0"/>
              </a:rPr>
              <a:t>”, “Overdone”);</a:t>
            </a:r>
          </a:p>
          <a:p>
            <a:pPr marL="411480" indent="-342900" algn="ctr" defTabSz="461963" eaLnBrk="1" fontAlgn="auto" hangingPunct="1">
              <a:spcBef>
                <a:spcPts val="700"/>
              </a:spcBef>
              <a:spcAft>
                <a:spcPts val="0"/>
              </a:spcAft>
              <a:buClr>
                <a:schemeClr val="tx2"/>
              </a:buClr>
              <a:buSzPct val="95000"/>
              <a:defRPr/>
            </a:pPr>
            <a:r>
              <a:rPr lang="en-US" sz="2000" dirty="0" err="1">
                <a:solidFill>
                  <a:schemeClr val="bg1">
                    <a:lumMod val="10000"/>
                  </a:schemeClr>
                </a:solidFill>
                <a:latin typeface="Lucida Console" pitchFamily="49" charset="0"/>
              </a:rPr>
              <a:t>UriTemplateMatch</a:t>
            </a:r>
            <a:r>
              <a:rPr lang="en-US" sz="2000" dirty="0">
                <a:solidFill>
                  <a:schemeClr val="bg1">
                    <a:lumMod val="10000"/>
                  </a:schemeClr>
                </a:solidFill>
                <a:latin typeface="Lucida Console" pitchFamily="49" charset="0"/>
              </a:rPr>
              <a:t> match = </a:t>
            </a:r>
            <a:r>
              <a:rPr lang="en-US" sz="2000" dirty="0" err="1">
                <a:solidFill>
                  <a:schemeClr val="bg1">
                    <a:lumMod val="10000"/>
                  </a:schemeClr>
                </a:solidFill>
                <a:latin typeface="Lucida Console" pitchFamily="49" charset="0"/>
              </a:rPr>
              <a:t>template.Match</a:t>
            </a:r>
            <a:r>
              <a:rPr lang="en-US" sz="2000" dirty="0">
                <a:solidFill>
                  <a:schemeClr val="bg1">
                    <a:lumMod val="10000"/>
                  </a:schemeClr>
                </a:solidFill>
                <a:latin typeface="Lucida Console" pitchFamily="49" charset="0"/>
              </a:rPr>
              <a:t>(address, </a:t>
            </a:r>
          </a:p>
          <a:p>
            <a:pPr marL="411480" indent="-342900" algn="ctr" defTabSz="461963" eaLnBrk="1" fontAlgn="auto" hangingPunct="1">
              <a:spcBef>
                <a:spcPts val="700"/>
              </a:spcBef>
              <a:spcAft>
                <a:spcPts val="0"/>
              </a:spcAft>
              <a:buClr>
                <a:schemeClr val="tx2"/>
              </a:buClr>
              <a:buSzPct val="95000"/>
              <a:defRPr/>
            </a:pPr>
            <a:r>
              <a:rPr lang="en-US" sz="2000" dirty="0">
                <a:solidFill>
                  <a:schemeClr val="bg1">
                    <a:lumMod val="10000"/>
                  </a:schemeClr>
                </a:solidFill>
                <a:latin typeface="Lucida Console" pitchFamily="49" charset="0"/>
              </a:rPr>
              <a:t>                                        </a:t>
            </a:r>
            <a:r>
              <a:rPr lang="en-US" sz="2000" dirty="0" err="1">
                <a:solidFill>
                  <a:schemeClr val="bg1">
                    <a:lumMod val="10000"/>
                  </a:schemeClr>
                </a:solidFill>
                <a:latin typeface="Lucida Console" pitchFamily="49" charset="0"/>
              </a:rPr>
              <a:t>boundUri</a:t>
            </a:r>
            <a:r>
              <a:rPr lang="en-US" sz="2000" dirty="0">
                <a:solidFill>
                  <a:schemeClr val="bg1">
                    <a:lumMod val="10000"/>
                  </a:schemeClr>
                </a:solidFill>
                <a:latin typeface="Lucida Console" pitchFamily="49" charset="0"/>
              </a:rPr>
              <a:t>);</a:t>
            </a:r>
          </a:p>
          <a:p>
            <a:pPr marL="411480" indent="-342900" algn="ctr" defTabSz="461963" eaLnBrk="1" fontAlgn="auto" hangingPunct="1">
              <a:spcBef>
                <a:spcPts val="700"/>
              </a:spcBef>
              <a:spcAft>
                <a:spcPts val="0"/>
              </a:spcAft>
              <a:buClr>
                <a:schemeClr val="tx2"/>
              </a:buClr>
              <a:buSzPct val="95000"/>
              <a:defRPr/>
            </a:pPr>
            <a:r>
              <a:rPr lang="en-US" sz="2000" dirty="0">
                <a:solidFill>
                  <a:schemeClr val="bg1">
                    <a:lumMod val="10000"/>
                  </a:schemeClr>
                </a:solidFill>
                <a:latin typeface="Lucida Console" pitchFamily="49" charset="0"/>
              </a:rPr>
              <a:t>String </a:t>
            </a:r>
            <a:r>
              <a:rPr lang="en-US" sz="2000" dirty="0" err="1">
                <a:solidFill>
                  <a:schemeClr val="bg1">
                    <a:lumMod val="10000"/>
                  </a:schemeClr>
                </a:solidFill>
                <a:latin typeface="Lucida Console" pitchFamily="49" charset="0"/>
              </a:rPr>
              <a:t>bandName</a:t>
            </a:r>
            <a:r>
              <a:rPr lang="en-US" sz="2000" dirty="0">
                <a:solidFill>
                  <a:schemeClr val="bg1">
                    <a:lumMod val="10000"/>
                  </a:schemeClr>
                </a:solidFill>
                <a:latin typeface="Lucida Console" pitchFamily="49" charset="0"/>
              </a:rPr>
              <a:t> = </a:t>
            </a:r>
            <a:r>
              <a:rPr lang="en-US" sz="2000" dirty="0" err="1">
                <a:solidFill>
                  <a:schemeClr val="bg1">
                    <a:lumMod val="10000"/>
                  </a:schemeClr>
                </a:solidFill>
                <a:latin typeface="Lucida Console" pitchFamily="49" charset="0"/>
              </a:rPr>
              <a:t>match.BoundVariables</a:t>
            </a:r>
            <a:r>
              <a:rPr lang="en-US" sz="2000" dirty="0">
                <a:solidFill>
                  <a:schemeClr val="bg1">
                    <a:lumMod val="10000"/>
                  </a:schemeClr>
                </a:solidFill>
                <a:latin typeface="Lucida Console" pitchFamily="49" charset="0"/>
              </a:rPr>
              <a:t>[“artist”];</a:t>
            </a:r>
          </a:p>
        </p:txBody>
      </p:sp>
      <p:sp>
        <p:nvSpPr>
          <p:cNvPr id="563202" name="Shape 563201">
            <a:extLst>
              <a:ext uri="{FF2B5EF4-FFF2-40B4-BE49-F238E27FC236}">
                <a16:creationId xmlns:a16="http://schemas.microsoft.com/office/drawing/2014/main" id="{EBF81B49-C618-492F-AED8-B2D4606BD6BB}"/>
              </a:ext>
            </a:extLst>
          </p:cNvPr>
          <p:cNvSpPr>
            <a:spLocks noChangeArrowheads="1"/>
          </p:cNvSpPr>
          <p:nvPr/>
        </p:nvSpPr>
        <p:spPr bwMode="auto">
          <a:xfrm>
            <a:off x="381000" y="228600"/>
            <a:ext cx="8382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1pPr>
            <a:lvl2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2pPr>
            <a:lvl3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3pPr>
            <a:lvl4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4pPr>
            <a:lvl5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5pPr>
            <a:lvl6pPr marL="8001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6pPr>
            <a:lvl7pPr marL="12573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7pPr>
            <a:lvl8pPr marL="17145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8pPr>
            <a:lvl9pPr marL="21717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9pPr>
          </a:lstStyle>
          <a:p>
            <a:pPr eaLnBrk="1" hangingPunct="1">
              <a:defRPr/>
            </a:pPr>
            <a:r>
              <a:rPr lang="en-US" altLang="en-US" sz="2800" b="1" dirty="0">
                <a:solidFill>
                  <a:srgbClr val="2C2D8B"/>
                </a:solidFill>
                <a:effectLst/>
                <a:latin typeface="Calibri Light"/>
                <a:ea typeface="+mj-ea"/>
                <a:cs typeface="Calibri Light"/>
              </a:rPr>
              <a:t>Roundtrip Data in a URI</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Placeholder 2">
            <a:extLst>
              <a:ext uri="{FF2B5EF4-FFF2-40B4-BE49-F238E27FC236}">
                <a16:creationId xmlns:a16="http://schemas.microsoft.com/office/drawing/2014/main" id="{E826F45E-D68F-4E32-AA14-028B1BFA80E5}"/>
              </a:ext>
            </a:extLst>
          </p:cNvPr>
          <p:cNvSpPr>
            <a:spLocks noGrp="1" noChangeArrowheads="1"/>
          </p:cNvSpPr>
          <p:nvPr>
            <p:ph type="body" sz="quarter" idx="4294967295"/>
          </p:nvPr>
        </p:nvSpPr>
        <p:spPr>
          <a:xfrm>
            <a:off x="601663" y="1143000"/>
            <a:ext cx="8410575" cy="592138"/>
          </a:xfrm>
        </p:spPr>
        <p:txBody>
          <a:bodyPr/>
          <a:lstStyle/>
          <a:p>
            <a:pPr marL="396875" indent="-396875" defTabSz="912813" eaLnBrk="1" hangingPunct="1"/>
            <a:r>
              <a:rPr lang="en-US" altLang="en-US" sz="2000">
                <a:latin typeface="Calibri Light" panose="020F0302020204030204" pitchFamily="34" charset="0"/>
                <a:cs typeface="Calibri Light" panose="020F0302020204030204" pitchFamily="34" charset="0"/>
              </a:rPr>
              <a:t>Simple URI-to-application mapping</a:t>
            </a:r>
          </a:p>
          <a:p>
            <a:pPr marL="396875" indent="-396875" defTabSz="912813" eaLnBrk="1" hangingPunct="1"/>
            <a:endParaRPr lang="en-US" altLang="en-US">
              <a:latin typeface="Calibri Light" panose="020F0302020204030204" pitchFamily="34" charset="0"/>
              <a:cs typeface="Calibri Light" panose="020F0302020204030204" pitchFamily="34" charset="0"/>
            </a:endParaRPr>
          </a:p>
        </p:txBody>
      </p:sp>
      <p:sp>
        <p:nvSpPr>
          <p:cNvPr id="5" name="AutoShape 4">
            <a:extLst>
              <a:ext uri="{FF2B5EF4-FFF2-40B4-BE49-F238E27FC236}">
                <a16:creationId xmlns:a16="http://schemas.microsoft.com/office/drawing/2014/main" id="{5EDFCF24-BCFF-4D8F-A029-66669BEF9851}"/>
              </a:ext>
            </a:extLst>
          </p:cNvPr>
          <p:cNvSpPr txBox="1">
            <a:spLocks noChangeArrowheads="1"/>
          </p:cNvSpPr>
          <p:nvPr/>
        </p:nvSpPr>
        <p:spPr bwMode="invGray">
          <a:xfrm>
            <a:off x="381000" y="2209800"/>
            <a:ext cx="8382000" cy="3505200"/>
          </a:xfrm>
          <a:prstGeom prst="roundRect">
            <a:avLst>
              <a:gd name="adj" fmla="val 6630"/>
            </a:avLst>
          </a:prstGeom>
          <a:ln>
            <a:headEnd/>
            <a:tailEnd/>
          </a:ln>
        </p:spPr>
        <p:style>
          <a:lnRef idx="1">
            <a:schemeClr val="accent1"/>
          </a:lnRef>
          <a:fillRef idx="2">
            <a:schemeClr val="accent1"/>
          </a:fillRef>
          <a:effectRef idx="1">
            <a:schemeClr val="accent1"/>
          </a:effectRef>
          <a:fontRef idx="minor">
            <a:schemeClr val="dk1"/>
          </a:fontRef>
        </p:style>
        <p:txBody>
          <a:bodyPr wrap="none" tIns="46038" rIns="0" bIns="46038" anchor="ctr">
            <a:normAutofit/>
          </a:bodyPr>
          <a:lstStyle/>
          <a:p>
            <a:pPr marL="411480" indent="-342900" algn="ctr" defTabSz="461963" eaLnBrk="1" fontAlgn="auto" hangingPunct="1">
              <a:spcBef>
                <a:spcPts val="700"/>
              </a:spcBef>
              <a:spcAft>
                <a:spcPts val="0"/>
              </a:spcAft>
              <a:buClr>
                <a:schemeClr val="tx2"/>
              </a:buClr>
              <a:buSzPct val="95000"/>
              <a:defRPr/>
            </a:pPr>
            <a:r>
              <a:rPr lang="en-US" sz="2000" dirty="0">
                <a:solidFill>
                  <a:schemeClr val="bg1">
                    <a:lumMod val="10000"/>
                  </a:schemeClr>
                </a:solidFill>
                <a:latin typeface="Lucida Console" pitchFamily="49" charset="0"/>
              </a:rPr>
              <a:t>[</a:t>
            </a:r>
            <a:r>
              <a:rPr lang="en-US" sz="2000" dirty="0" err="1">
                <a:solidFill>
                  <a:schemeClr val="bg1">
                    <a:lumMod val="10000"/>
                  </a:schemeClr>
                </a:solidFill>
                <a:latin typeface="Lucida Console" pitchFamily="49" charset="0"/>
              </a:rPr>
              <a:t>OperationContract</a:t>
            </a:r>
            <a:r>
              <a:rPr lang="en-US" sz="2000" dirty="0">
                <a:solidFill>
                  <a:schemeClr val="bg1">
                    <a:lumMod val="10000"/>
                  </a:schemeClr>
                </a:solidFill>
                <a:latin typeface="Lucida Console" pitchFamily="49" charset="0"/>
              </a:rPr>
              <a:t>]</a:t>
            </a:r>
          </a:p>
          <a:p>
            <a:pPr marL="411480" indent="-342900" algn="ctr" defTabSz="461963" eaLnBrk="1" fontAlgn="auto" hangingPunct="1">
              <a:spcBef>
                <a:spcPts val="700"/>
              </a:spcBef>
              <a:spcAft>
                <a:spcPts val="0"/>
              </a:spcAft>
              <a:buClr>
                <a:schemeClr val="tx2"/>
              </a:buClr>
              <a:buSzPct val="95000"/>
              <a:defRPr/>
            </a:pPr>
            <a:r>
              <a:rPr lang="en-US" sz="2000" dirty="0">
                <a:solidFill>
                  <a:schemeClr val="bg1">
                    <a:lumMod val="10000"/>
                  </a:schemeClr>
                </a:solidFill>
                <a:latin typeface="Lucida Console" pitchFamily="49" charset="0"/>
              </a:rPr>
              <a:t>[</a:t>
            </a:r>
            <a:r>
              <a:rPr lang="en-US" sz="2000" dirty="0" err="1">
                <a:solidFill>
                  <a:schemeClr val="bg1">
                    <a:lumMod val="10000"/>
                  </a:schemeClr>
                </a:solidFill>
                <a:latin typeface="Lucida Console" pitchFamily="49" charset="0"/>
              </a:rPr>
              <a:t>WebGet</a:t>
            </a:r>
            <a:r>
              <a:rPr lang="en-US" sz="2000" dirty="0">
                <a:solidFill>
                  <a:schemeClr val="bg1">
                    <a:lumMod val="10000"/>
                  </a:schemeClr>
                </a:solidFill>
                <a:latin typeface="Lucida Console" pitchFamily="49" charset="0"/>
              </a:rPr>
              <a:t>(</a:t>
            </a:r>
            <a:r>
              <a:rPr lang="en-US" sz="2000" dirty="0" err="1">
                <a:solidFill>
                  <a:schemeClr val="bg1">
                    <a:lumMod val="10000"/>
                  </a:schemeClr>
                </a:solidFill>
                <a:latin typeface="Lucida Console" pitchFamily="49" charset="0"/>
              </a:rPr>
              <a:t>UriTemplate</a:t>
            </a:r>
            <a:r>
              <a:rPr lang="en-US" sz="2000" dirty="0">
                <a:solidFill>
                  <a:schemeClr val="bg1">
                    <a:lumMod val="10000"/>
                  </a:schemeClr>
                </a:solidFill>
                <a:latin typeface="Lucida Console" pitchFamily="49" charset="0"/>
              </a:rPr>
              <a:t>=“/Image/{artist}/{album}”)]</a:t>
            </a:r>
          </a:p>
          <a:p>
            <a:pPr marL="411480" indent="-342900" algn="ctr" defTabSz="461963" eaLnBrk="1" fontAlgn="auto" hangingPunct="1">
              <a:spcBef>
                <a:spcPts val="700"/>
              </a:spcBef>
              <a:spcAft>
                <a:spcPts val="0"/>
              </a:spcAft>
              <a:buClr>
                <a:schemeClr val="tx2"/>
              </a:buClr>
              <a:buSzPct val="95000"/>
              <a:defRPr/>
            </a:pPr>
            <a:r>
              <a:rPr lang="en-US" sz="2000" dirty="0">
                <a:solidFill>
                  <a:schemeClr val="bg1">
                    <a:lumMod val="10000"/>
                  </a:schemeClr>
                </a:solidFill>
                <a:latin typeface="Lucida Console" pitchFamily="49" charset="0"/>
              </a:rPr>
              <a:t>Stream </a:t>
            </a:r>
            <a:r>
              <a:rPr lang="en-US" sz="2000" dirty="0" err="1">
                <a:solidFill>
                  <a:schemeClr val="bg1">
                    <a:lumMod val="10000"/>
                  </a:schemeClr>
                </a:solidFill>
                <a:latin typeface="Lucida Console" pitchFamily="49" charset="0"/>
              </a:rPr>
              <a:t>GetAlbumImage</a:t>
            </a:r>
            <a:r>
              <a:rPr lang="en-US" sz="2000" dirty="0">
                <a:solidFill>
                  <a:schemeClr val="bg1">
                    <a:lumMod val="10000"/>
                  </a:schemeClr>
                </a:solidFill>
                <a:latin typeface="Lucida Console" pitchFamily="49" charset="0"/>
              </a:rPr>
              <a:t>(String artist, String album);</a:t>
            </a:r>
          </a:p>
          <a:p>
            <a:pPr marL="411480" indent="-342900" algn="ctr" defTabSz="461963" eaLnBrk="1" fontAlgn="auto" hangingPunct="1">
              <a:spcBef>
                <a:spcPts val="700"/>
              </a:spcBef>
              <a:spcAft>
                <a:spcPts val="0"/>
              </a:spcAft>
              <a:buClr>
                <a:schemeClr val="tx2"/>
              </a:buClr>
              <a:buSzPct val="95000"/>
              <a:defRPr/>
            </a:pPr>
            <a:endParaRPr lang="en-US" sz="2000" dirty="0">
              <a:solidFill>
                <a:schemeClr val="bg1">
                  <a:lumMod val="10000"/>
                </a:schemeClr>
              </a:solidFill>
              <a:latin typeface="Lucida Console" pitchFamily="49" charset="0"/>
            </a:endParaRPr>
          </a:p>
          <a:p>
            <a:pPr marL="411480" indent="-342900" algn="ctr" defTabSz="461963" eaLnBrk="1" fontAlgn="auto" hangingPunct="1">
              <a:spcBef>
                <a:spcPts val="700"/>
              </a:spcBef>
              <a:spcAft>
                <a:spcPts val="0"/>
              </a:spcAft>
              <a:buClr>
                <a:schemeClr val="tx2"/>
              </a:buClr>
              <a:buSzPct val="95000"/>
              <a:defRPr/>
            </a:pPr>
            <a:r>
              <a:rPr lang="en-US" sz="2000" dirty="0">
                <a:solidFill>
                  <a:schemeClr val="bg1">
                    <a:lumMod val="10000"/>
                  </a:schemeClr>
                </a:solidFill>
                <a:latin typeface="Lucida Console" pitchFamily="49" charset="0"/>
              </a:rPr>
              <a:t>[</a:t>
            </a:r>
            <a:r>
              <a:rPr lang="en-US" sz="2000" dirty="0" err="1">
                <a:solidFill>
                  <a:schemeClr val="bg1">
                    <a:lumMod val="10000"/>
                  </a:schemeClr>
                </a:solidFill>
                <a:latin typeface="Lucida Console" pitchFamily="49" charset="0"/>
              </a:rPr>
              <a:t>OperationContract</a:t>
            </a:r>
            <a:r>
              <a:rPr lang="en-US" sz="2000" dirty="0">
                <a:solidFill>
                  <a:schemeClr val="bg1">
                    <a:lumMod val="10000"/>
                  </a:schemeClr>
                </a:solidFill>
                <a:latin typeface="Lucida Console" pitchFamily="49" charset="0"/>
              </a:rPr>
              <a:t>]</a:t>
            </a:r>
          </a:p>
          <a:p>
            <a:pPr marL="411480" indent="-342900" algn="ctr" defTabSz="461963" eaLnBrk="1" fontAlgn="auto" hangingPunct="1">
              <a:spcBef>
                <a:spcPts val="700"/>
              </a:spcBef>
              <a:spcAft>
                <a:spcPts val="0"/>
              </a:spcAft>
              <a:buClr>
                <a:schemeClr val="tx2"/>
              </a:buClr>
              <a:buSzPct val="95000"/>
              <a:defRPr/>
            </a:pPr>
            <a:r>
              <a:rPr lang="en-US" sz="2000" dirty="0">
                <a:solidFill>
                  <a:schemeClr val="bg1">
                    <a:lumMod val="10000"/>
                  </a:schemeClr>
                </a:solidFill>
                <a:latin typeface="Lucida Console" pitchFamily="49" charset="0"/>
              </a:rPr>
              <a:t>[</a:t>
            </a:r>
            <a:r>
              <a:rPr lang="en-US" sz="2000" dirty="0" err="1">
                <a:solidFill>
                  <a:schemeClr val="bg1">
                    <a:lumMod val="10000"/>
                  </a:schemeClr>
                </a:solidFill>
                <a:latin typeface="Lucida Console" pitchFamily="49" charset="0"/>
              </a:rPr>
              <a:t>WebGet</a:t>
            </a:r>
            <a:r>
              <a:rPr lang="en-US" sz="2000" dirty="0">
                <a:solidFill>
                  <a:schemeClr val="bg1">
                    <a:lumMod val="10000"/>
                  </a:schemeClr>
                </a:solidFill>
                <a:latin typeface="Lucida Console" pitchFamily="49" charset="0"/>
              </a:rPr>
              <a:t>(</a:t>
            </a:r>
            <a:r>
              <a:rPr lang="en-US" sz="2000" dirty="0" err="1">
                <a:solidFill>
                  <a:schemeClr val="bg1">
                    <a:lumMod val="10000"/>
                  </a:schemeClr>
                </a:solidFill>
                <a:latin typeface="Lucida Console" pitchFamily="49" charset="0"/>
              </a:rPr>
              <a:t>UriTemplate</a:t>
            </a:r>
            <a:r>
              <a:rPr lang="en-US" sz="2000" dirty="0">
                <a:solidFill>
                  <a:schemeClr val="bg1">
                    <a:lumMod val="10000"/>
                  </a:schemeClr>
                </a:solidFill>
                <a:latin typeface="Lucida Console" pitchFamily="49" charset="0"/>
              </a:rPr>
              <a:t>=“/</a:t>
            </a:r>
            <a:r>
              <a:rPr lang="en-US" sz="2000" dirty="0" err="1">
                <a:solidFill>
                  <a:schemeClr val="bg1">
                    <a:lumMod val="10000"/>
                  </a:schemeClr>
                </a:solidFill>
                <a:latin typeface="Lucida Console" pitchFamily="49" charset="0"/>
              </a:rPr>
              <a:t>Image?name</a:t>
            </a:r>
            <a:r>
              <a:rPr lang="en-US" sz="2000" dirty="0">
                <a:solidFill>
                  <a:schemeClr val="bg1">
                    <a:lumMod val="10000"/>
                  </a:schemeClr>
                </a:solidFill>
                <a:latin typeface="Lucida Console" pitchFamily="49" charset="0"/>
              </a:rPr>
              <a:t>={artist})]</a:t>
            </a:r>
          </a:p>
          <a:p>
            <a:pPr marL="411480" indent="-342900" algn="ctr" defTabSz="461963" eaLnBrk="1" fontAlgn="auto" hangingPunct="1">
              <a:spcBef>
                <a:spcPts val="700"/>
              </a:spcBef>
              <a:spcAft>
                <a:spcPts val="0"/>
              </a:spcAft>
              <a:buClr>
                <a:schemeClr val="tx2"/>
              </a:buClr>
              <a:buSzPct val="95000"/>
              <a:defRPr/>
            </a:pPr>
            <a:r>
              <a:rPr lang="en-US" sz="2000" dirty="0">
                <a:solidFill>
                  <a:schemeClr val="bg1">
                    <a:lumMod val="10000"/>
                  </a:schemeClr>
                </a:solidFill>
                <a:latin typeface="Lucida Console" pitchFamily="49" charset="0"/>
              </a:rPr>
              <a:t>Stream </a:t>
            </a:r>
            <a:r>
              <a:rPr lang="en-US" sz="2000" dirty="0" err="1">
                <a:solidFill>
                  <a:schemeClr val="bg1">
                    <a:lumMod val="10000"/>
                  </a:schemeClr>
                </a:solidFill>
                <a:latin typeface="Lucida Console" pitchFamily="49" charset="0"/>
              </a:rPr>
              <a:t>GetMainImage</a:t>
            </a:r>
            <a:r>
              <a:rPr lang="en-US" sz="2000" dirty="0">
                <a:solidFill>
                  <a:schemeClr val="bg1">
                    <a:lumMod val="10000"/>
                  </a:schemeClr>
                </a:solidFill>
                <a:latin typeface="Lucida Console" pitchFamily="49" charset="0"/>
              </a:rPr>
              <a:t>(String artist);</a:t>
            </a:r>
          </a:p>
        </p:txBody>
      </p:sp>
      <p:sp>
        <p:nvSpPr>
          <p:cNvPr id="563202" name="Shape 563201">
            <a:extLst>
              <a:ext uri="{FF2B5EF4-FFF2-40B4-BE49-F238E27FC236}">
                <a16:creationId xmlns:a16="http://schemas.microsoft.com/office/drawing/2014/main" id="{029D562D-F5C9-421D-B0EE-D821A327FB6C}"/>
              </a:ext>
            </a:extLst>
          </p:cNvPr>
          <p:cNvSpPr>
            <a:spLocks noChangeArrowheads="1"/>
          </p:cNvSpPr>
          <p:nvPr/>
        </p:nvSpPr>
        <p:spPr bwMode="auto">
          <a:xfrm>
            <a:off x="381000" y="228600"/>
            <a:ext cx="8382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1pPr>
            <a:lvl2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2pPr>
            <a:lvl3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3pPr>
            <a:lvl4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4pPr>
            <a:lvl5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5pPr>
            <a:lvl6pPr marL="8001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6pPr>
            <a:lvl7pPr marL="12573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7pPr>
            <a:lvl8pPr marL="17145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8pPr>
            <a:lvl9pPr marL="21717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9pPr>
          </a:lstStyle>
          <a:p>
            <a:pPr eaLnBrk="1" hangingPunct="1">
              <a:defRPr/>
            </a:pPr>
            <a:r>
              <a:rPr lang="en-US" altLang="en-US" sz="2800" b="1" dirty="0">
                <a:solidFill>
                  <a:srgbClr val="2C2D8B"/>
                </a:solidFill>
                <a:effectLst/>
                <a:latin typeface="Calibri Light"/>
                <a:ea typeface="+mj-ea"/>
                <a:cs typeface="Calibri Light"/>
              </a:rPr>
              <a:t>URIs in WCF Contracts</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Placeholder 2">
            <a:extLst>
              <a:ext uri="{FF2B5EF4-FFF2-40B4-BE49-F238E27FC236}">
                <a16:creationId xmlns:a16="http://schemas.microsoft.com/office/drawing/2014/main" id="{22C12D0E-05F2-4839-BF56-E817D2C23FCC}"/>
              </a:ext>
            </a:extLst>
          </p:cNvPr>
          <p:cNvSpPr>
            <a:spLocks noGrp="1" noChangeArrowheads="1"/>
          </p:cNvSpPr>
          <p:nvPr>
            <p:ph type="body" sz="quarter" idx="4294967295"/>
          </p:nvPr>
        </p:nvSpPr>
        <p:spPr>
          <a:xfrm>
            <a:off x="627063" y="1173163"/>
            <a:ext cx="8410575" cy="1335087"/>
          </a:xfrm>
        </p:spPr>
        <p:txBody>
          <a:bodyPr/>
          <a:lstStyle/>
          <a:p>
            <a:pPr marL="396875" indent="-396875" defTabSz="912813" eaLnBrk="1" hangingPunct="1"/>
            <a:r>
              <a:rPr lang="en-US" altLang="en-US" sz="2000">
                <a:latin typeface="Calibri Light" panose="020F0302020204030204" pitchFamily="34" charset="0"/>
                <a:cs typeface="Calibri Light" panose="020F0302020204030204" pitchFamily="34" charset="0"/>
              </a:rPr>
              <a:t>All HTTP verbs are first class citizens</a:t>
            </a:r>
          </a:p>
          <a:p>
            <a:pPr marL="914400" lvl="1" indent="-396875" defTabSz="912813" eaLnBrk="1" hangingPunct="1"/>
            <a:r>
              <a:rPr lang="en-US" altLang="en-US" sz="2000">
                <a:latin typeface="Calibri Light" panose="020F0302020204030204" pitchFamily="34" charset="0"/>
                <a:cs typeface="Calibri Light" panose="020F0302020204030204" pitchFamily="34" charset="0"/>
              </a:rPr>
              <a:t>GET, POST, PUT, etc.</a:t>
            </a:r>
          </a:p>
          <a:p>
            <a:pPr marL="396875" indent="-396875" defTabSz="912813" eaLnBrk="1" hangingPunct="1"/>
            <a:r>
              <a:rPr lang="en-US" altLang="en-US" sz="2000">
                <a:latin typeface="Calibri Light" panose="020F0302020204030204" pitchFamily="34" charset="0"/>
                <a:cs typeface="Calibri Light" panose="020F0302020204030204" pitchFamily="34" charset="0"/>
              </a:rPr>
              <a:t>“View It” vs “Do It” separation mimics web</a:t>
            </a:r>
          </a:p>
        </p:txBody>
      </p:sp>
      <p:sp>
        <p:nvSpPr>
          <p:cNvPr id="4" name="AutoShape 4">
            <a:extLst>
              <a:ext uri="{FF2B5EF4-FFF2-40B4-BE49-F238E27FC236}">
                <a16:creationId xmlns:a16="http://schemas.microsoft.com/office/drawing/2014/main" id="{D01C4C11-DA6C-4A34-BE3C-14551EB5A3B7}"/>
              </a:ext>
            </a:extLst>
          </p:cNvPr>
          <p:cNvSpPr txBox="1">
            <a:spLocks noChangeArrowheads="1"/>
          </p:cNvSpPr>
          <p:nvPr/>
        </p:nvSpPr>
        <p:spPr bwMode="invGray">
          <a:xfrm>
            <a:off x="457200" y="2971800"/>
            <a:ext cx="8382000" cy="3124200"/>
          </a:xfrm>
          <a:prstGeom prst="roundRect">
            <a:avLst>
              <a:gd name="adj" fmla="val 6630"/>
            </a:avLst>
          </a:prstGeom>
          <a:ln>
            <a:headEnd/>
            <a:tailEnd/>
          </a:ln>
        </p:spPr>
        <p:style>
          <a:lnRef idx="1">
            <a:schemeClr val="accent1"/>
          </a:lnRef>
          <a:fillRef idx="2">
            <a:schemeClr val="accent1"/>
          </a:fillRef>
          <a:effectRef idx="1">
            <a:schemeClr val="accent1"/>
          </a:effectRef>
          <a:fontRef idx="minor">
            <a:schemeClr val="dk1"/>
          </a:fontRef>
        </p:style>
        <p:txBody>
          <a:bodyPr wrap="none" tIns="46038" rIns="0" bIns="46038" anchor="ctr">
            <a:normAutofit/>
          </a:bodyPr>
          <a:lstStyle/>
          <a:p>
            <a:pPr marL="411480" indent="-342900" algn="ctr" defTabSz="461963" eaLnBrk="1" fontAlgn="auto" hangingPunct="1">
              <a:spcBef>
                <a:spcPts val="700"/>
              </a:spcBef>
              <a:spcAft>
                <a:spcPts val="0"/>
              </a:spcAft>
              <a:buClr>
                <a:schemeClr val="tx2"/>
              </a:buClr>
              <a:buSzPct val="95000"/>
              <a:defRPr/>
            </a:pPr>
            <a:r>
              <a:rPr lang="en-US" sz="2000" dirty="0">
                <a:solidFill>
                  <a:schemeClr val="bg1">
                    <a:lumMod val="10000"/>
                  </a:schemeClr>
                </a:solidFill>
                <a:latin typeface="Lucida Console" pitchFamily="49" charset="0"/>
              </a:rPr>
              <a:t>[</a:t>
            </a:r>
            <a:r>
              <a:rPr lang="en-US" sz="2000" dirty="0" err="1">
                <a:solidFill>
                  <a:schemeClr val="bg1">
                    <a:lumMod val="10000"/>
                  </a:schemeClr>
                </a:solidFill>
                <a:latin typeface="Lucida Console" pitchFamily="49" charset="0"/>
              </a:rPr>
              <a:t>OperationContract</a:t>
            </a:r>
            <a:r>
              <a:rPr lang="en-US" sz="2000" dirty="0">
                <a:solidFill>
                  <a:schemeClr val="bg1">
                    <a:lumMod val="10000"/>
                  </a:schemeClr>
                </a:solidFill>
                <a:latin typeface="Lucida Console" pitchFamily="49" charset="0"/>
              </a:rPr>
              <a:t>]</a:t>
            </a:r>
          </a:p>
          <a:p>
            <a:pPr marL="411480" indent="-342900" algn="ctr" defTabSz="461963" eaLnBrk="1" fontAlgn="auto" hangingPunct="1">
              <a:spcBef>
                <a:spcPts val="700"/>
              </a:spcBef>
              <a:spcAft>
                <a:spcPts val="0"/>
              </a:spcAft>
              <a:buClr>
                <a:schemeClr val="tx2"/>
              </a:buClr>
              <a:buSzPct val="95000"/>
              <a:defRPr/>
            </a:pPr>
            <a:r>
              <a:rPr lang="en-US" sz="2000" dirty="0">
                <a:solidFill>
                  <a:schemeClr val="bg1">
                    <a:lumMod val="10000"/>
                  </a:schemeClr>
                </a:solidFill>
                <a:latin typeface="Lucida Console" pitchFamily="49" charset="0"/>
              </a:rPr>
              <a:t>[</a:t>
            </a:r>
            <a:r>
              <a:rPr lang="en-US" sz="2000" dirty="0" err="1">
                <a:solidFill>
                  <a:schemeClr val="bg1">
                    <a:lumMod val="10000"/>
                  </a:schemeClr>
                </a:solidFill>
                <a:latin typeface="Lucida Console" pitchFamily="49" charset="0"/>
              </a:rPr>
              <a:t>WebGet</a:t>
            </a:r>
            <a:r>
              <a:rPr lang="en-US" sz="2000" dirty="0">
                <a:solidFill>
                  <a:schemeClr val="bg1">
                    <a:lumMod val="10000"/>
                  </a:schemeClr>
                </a:solidFill>
                <a:latin typeface="Lucida Console" pitchFamily="49" charset="0"/>
              </a:rPr>
              <a:t>(</a:t>
            </a:r>
            <a:r>
              <a:rPr lang="en-US" sz="2000" dirty="0" err="1">
                <a:solidFill>
                  <a:schemeClr val="bg1">
                    <a:lumMod val="10000"/>
                  </a:schemeClr>
                </a:solidFill>
                <a:latin typeface="Lucida Console" pitchFamily="49" charset="0"/>
              </a:rPr>
              <a:t>UriTemplate</a:t>
            </a:r>
            <a:r>
              <a:rPr lang="en-US" sz="2000" dirty="0">
                <a:solidFill>
                  <a:schemeClr val="bg1">
                    <a:lumMod val="10000"/>
                  </a:schemeClr>
                </a:solidFill>
                <a:latin typeface="Lucida Console" pitchFamily="49" charset="0"/>
              </a:rPr>
              <a:t>=“/Image/{</a:t>
            </a:r>
            <a:r>
              <a:rPr lang="en-US" sz="2000" dirty="0" err="1">
                <a:solidFill>
                  <a:schemeClr val="bg1">
                    <a:lumMod val="10000"/>
                  </a:schemeClr>
                </a:solidFill>
                <a:latin typeface="Lucida Console" pitchFamily="49" charset="0"/>
              </a:rPr>
              <a:t>bandName</a:t>
            </a:r>
            <a:r>
              <a:rPr lang="en-US" sz="2000" dirty="0">
                <a:solidFill>
                  <a:schemeClr val="bg1">
                    <a:lumMod val="10000"/>
                  </a:schemeClr>
                </a:solidFill>
                <a:latin typeface="Lucida Console" pitchFamily="49" charset="0"/>
              </a:rPr>
              <a:t>}/{album}”)]</a:t>
            </a:r>
          </a:p>
          <a:p>
            <a:pPr marL="411480" indent="-342900" algn="ctr" defTabSz="461963" eaLnBrk="1" fontAlgn="auto" hangingPunct="1">
              <a:spcBef>
                <a:spcPts val="700"/>
              </a:spcBef>
              <a:spcAft>
                <a:spcPts val="0"/>
              </a:spcAft>
              <a:buClr>
                <a:schemeClr val="tx2"/>
              </a:buClr>
              <a:buSzPct val="95000"/>
              <a:defRPr/>
            </a:pPr>
            <a:r>
              <a:rPr lang="en-US" sz="2000" dirty="0">
                <a:solidFill>
                  <a:schemeClr val="bg1">
                    <a:lumMod val="10000"/>
                  </a:schemeClr>
                </a:solidFill>
                <a:latin typeface="Lucida Console" pitchFamily="49" charset="0"/>
              </a:rPr>
              <a:t>Stream </a:t>
            </a:r>
            <a:r>
              <a:rPr lang="en-US" sz="2000" dirty="0" err="1">
                <a:solidFill>
                  <a:schemeClr val="bg1">
                    <a:lumMod val="10000"/>
                  </a:schemeClr>
                </a:solidFill>
                <a:latin typeface="Lucida Console" pitchFamily="49" charset="0"/>
              </a:rPr>
              <a:t>GetAlbumImage</a:t>
            </a:r>
            <a:r>
              <a:rPr lang="en-US" sz="2000" dirty="0">
                <a:solidFill>
                  <a:schemeClr val="bg1">
                    <a:lumMod val="10000"/>
                  </a:schemeClr>
                </a:solidFill>
                <a:latin typeface="Lucida Console" pitchFamily="49" charset="0"/>
              </a:rPr>
              <a:t>(String </a:t>
            </a:r>
            <a:r>
              <a:rPr lang="en-US" sz="2000" dirty="0" err="1">
                <a:solidFill>
                  <a:schemeClr val="bg1">
                    <a:lumMod val="10000"/>
                  </a:schemeClr>
                </a:solidFill>
                <a:latin typeface="Lucida Console" pitchFamily="49" charset="0"/>
              </a:rPr>
              <a:t>bandName</a:t>
            </a:r>
            <a:r>
              <a:rPr lang="en-US" sz="2000" dirty="0">
                <a:solidFill>
                  <a:schemeClr val="bg1">
                    <a:lumMod val="10000"/>
                  </a:schemeClr>
                </a:solidFill>
                <a:latin typeface="Lucida Console" pitchFamily="49" charset="0"/>
              </a:rPr>
              <a:t>, String album);</a:t>
            </a:r>
          </a:p>
          <a:p>
            <a:pPr marL="411480" indent="-342900" algn="ctr" defTabSz="461963" eaLnBrk="1" fontAlgn="auto" hangingPunct="1">
              <a:spcBef>
                <a:spcPts val="700"/>
              </a:spcBef>
              <a:spcAft>
                <a:spcPts val="0"/>
              </a:spcAft>
              <a:buClr>
                <a:schemeClr val="tx2"/>
              </a:buClr>
              <a:buSzPct val="95000"/>
              <a:defRPr/>
            </a:pPr>
            <a:endParaRPr lang="en-US" sz="2000" dirty="0">
              <a:solidFill>
                <a:schemeClr val="bg1">
                  <a:lumMod val="10000"/>
                </a:schemeClr>
              </a:solidFill>
              <a:latin typeface="Lucida Console" pitchFamily="49" charset="0"/>
            </a:endParaRPr>
          </a:p>
          <a:p>
            <a:pPr marL="411480" indent="-342900" algn="ctr" defTabSz="461963" eaLnBrk="1" fontAlgn="auto" hangingPunct="1">
              <a:spcBef>
                <a:spcPts val="700"/>
              </a:spcBef>
              <a:spcAft>
                <a:spcPts val="0"/>
              </a:spcAft>
              <a:buClr>
                <a:schemeClr val="tx2"/>
              </a:buClr>
              <a:buSzPct val="95000"/>
              <a:defRPr/>
            </a:pPr>
            <a:r>
              <a:rPr lang="en-US" sz="2000" dirty="0">
                <a:solidFill>
                  <a:schemeClr val="bg1">
                    <a:lumMod val="10000"/>
                  </a:schemeClr>
                </a:solidFill>
                <a:latin typeface="Lucida Console" pitchFamily="49" charset="0"/>
              </a:rPr>
              <a:t>[</a:t>
            </a:r>
            <a:r>
              <a:rPr lang="en-US" sz="2000" dirty="0" err="1">
                <a:solidFill>
                  <a:schemeClr val="bg1">
                    <a:lumMod val="10000"/>
                  </a:schemeClr>
                </a:solidFill>
                <a:latin typeface="Lucida Console" pitchFamily="49" charset="0"/>
              </a:rPr>
              <a:t>OperationContract</a:t>
            </a:r>
            <a:r>
              <a:rPr lang="en-US" sz="2000" dirty="0">
                <a:solidFill>
                  <a:schemeClr val="bg1">
                    <a:lumMod val="10000"/>
                  </a:schemeClr>
                </a:solidFill>
                <a:latin typeface="Lucida Console" pitchFamily="49" charset="0"/>
              </a:rPr>
              <a:t>]</a:t>
            </a:r>
          </a:p>
          <a:p>
            <a:pPr marL="411480" indent="-342900" algn="ctr" defTabSz="461963" eaLnBrk="1" fontAlgn="auto" hangingPunct="1">
              <a:spcBef>
                <a:spcPts val="700"/>
              </a:spcBef>
              <a:spcAft>
                <a:spcPts val="0"/>
              </a:spcAft>
              <a:buClr>
                <a:schemeClr val="tx2"/>
              </a:buClr>
              <a:buSzPct val="95000"/>
              <a:defRPr/>
            </a:pPr>
            <a:r>
              <a:rPr lang="en-US" sz="2000" dirty="0">
                <a:solidFill>
                  <a:schemeClr val="bg1">
                    <a:lumMod val="10000"/>
                  </a:schemeClr>
                </a:solidFill>
                <a:latin typeface="Lucida Console" pitchFamily="49" charset="0"/>
              </a:rPr>
              <a:t>[</a:t>
            </a:r>
            <a:r>
              <a:rPr lang="en-US" sz="2000" dirty="0" err="1">
                <a:solidFill>
                  <a:schemeClr val="bg1">
                    <a:lumMod val="10000"/>
                  </a:schemeClr>
                </a:solidFill>
                <a:latin typeface="Lucida Console" pitchFamily="49" charset="0"/>
              </a:rPr>
              <a:t>WebInvoke</a:t>
            </a:r>
            <a:r>
              <a:rPr lang="en-US" sz="2000" dirty="0">
                <a:solidFill>
                  <a:schemeClr val="bg1">
                    <a:lumMod val="10000"/>
                  </a:schemeClr>
                </a:solidFill>
                <a:latin typeface="Lucida Console" pitchFamily="49" charset="0"/>
              </a:rPr>
              <a:t>(METHOD=“PUT”)] // {PUT, POST, DELETE}</a:t>
            </a:r>
          </a:p>
          <a:p>
            <a:pPr marL="411480" indent="-342900" algn="ctr" defTabSz="461963" eaLnBrk="1" fontAlgn="auto" hangingPunct="1">
              <a:spcBef>
                <a:spcPts val="700"/>
              </a:spcBef>
              <a:spcAft>
                <a:spcPts val="0"/>
              </a:spcAft>
              <a:buClr>
                <a:schemeClr val="tx2"/>
              </a:buClr>
              <a:buSzPct val="95000"/>
              <a:defRPr/>
            </a:pPr>
            <a:r>
              <a:rPr lang="en-US" sz="2000" dirty="0">
                <a:solidFill>
                  <a:schemeClr val="bg1">
                    <a:lumMod val="10000"/>
                  </a:schemeClr>
                </a:solidFill>
                <a:latin typeface="Lucida Console" pitchFamily="49" charset="0"/>
              </a:rPr>
              <a:t>void </a:t>
            </a:r>
            <a:r>
              <a:rPr lang="en-US" sz="2000" dirty="0" err="1">
                <a:solidFill>
                  <a:schemeClr val="bg1">
                    <a:lumMod val="10000"/>
                  </a:schemeClr>
                </a:solidFill>
                <a:latin typeface="Lucida Console" pitchFamily="49" charset="0"/>
              </a:rPr>
              <a:t>AddAlbum</a:t>
            </a:r>
            <a:r>
              <a:rPr lang="en-US" sz="2000" dirty="0">
                <a:solidFill>
                  <a:schemeClr val="bg1">
                    <a:lumMod val="10000"/>
                  </a:schemeClr>
                </a:solidFill>
                <a:latin typeface="Lucida Console" pitchFamily="49" charset="0"/>
              </a:rPr>
              <a:t>(</a:t>
            </a:r>
            <a:r>
              <a:rPr lang="en-US" sz="2000" dirty="0" err="1">
                <a:solidFill>
                  <a:schemeClr val="bg1">
                    <a:lumMod val="10000"/>
                  </a:schemeClr>
                </a:solidFill>
                <a:latin typeface="Lucida Console" pitchFamily="49" charset="0"/>
              </a:rPr>
              <a:t>AlbumInfo</a:t>
            </a:r>
            <a:r>
              <a:rPr lang="en-US" sz="2000" dirty="0">
                <a:solidFill>
                  <a:schemeClr val="bg1">
                    <a:lumMod val="10000"/>
                  </a:schemeClr>
                </a:solidFill>
                <a:latin typeface="Lucida Console" pitchFamily="49" charset="0"/>
              </a:rPr>
              <a:t> </a:t>
            </a:r>
            <a:r>
              <a:rPr lang="en-US" sz="2000" dirty="0" err="1">
                <a:solidFill>
                  <a:schemeClr val="bg1">
                    <a:lumMod val="10000"/>
                  </a:schemeClr>
                </a:solidFill>
                <a:latin typeface="Lucida Console" pitchFamily="49" charset="0"/>
              </a:rPr>
              <a:t>albumInfo</a:t>
            </a:r>
            <a:r>
              <a:rPr lang="en-US" sz="2000" dirty="0">
                <a:solidFill>
                  <a:schemeClr val="bg1">
                    <a:lumMod val="10000"/>
                  </a:schemeClr>
                </a:solidFill>
                <a:latin typeface="Lucida Console" pitchFamily="49" charset="0"/>
              </a:rPr>
              <a:t>);</a:t>
            </a:r>
          </a:p>
        </p:txBody>
      </p:sp>
      <p:sp>
        <p:nvSpPr>
          <p:cNvPr id="563202" name="Shape 563201">
            <a:extLst>
              <a:ext uri="{FF2B5EF4-FFF2-40B4-BE49-F238E27FC236}">
                <a16:creationId xmlns:a16="http://schemas.microsoft.com/office/drawing/2014/main" id="{2AD9FCB3-FBC8-4853-B610-205B845B9C2D}"/>
              </a:ext>
            </a:extLst>
          </p:cNvPr>
          <p:cNvSpPr>
            <a:spLocks noChangeArrowheads="1"/>
          </p:cNvSpPr>
          <p:nvPr/>
        </p:nvSpPr>
        <p:spPr bwMode="auto">
          <a:xfrm>
            <a:off x="381000" y="228600"/>
            <a:ext cx="8382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1pPr>
            <a:lvl2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2pPr>
            <a:lvl3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3pPr>
            <a:lvl4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4pPr>
            <a:lvl5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5pPr>
            <a:lvl6pPr marL="8001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6pPr>
            <a:lvl7pPr marL="12573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7pPr>
            <a:lvl8pPr marL="17145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8pPr>
            <a:lvl9pPr marL="21717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9pPr>
          </a:lstStyle>
          <a:p>
            <a:pPr eaLnBrk="1" hangingPunct="1">
              <a:defRPr/>
            </a:pPr>
            <a:r>
              <a:rPr lang="en-US" altLang="en-US" sz="2800" b="1" dirty="0">
                <a:solidFill>
                  <a:srgbClr val="2C2D8B"/>
                </a:solidFill>
                <a:effectLst/>
                <a:latin typeface="Calibri Light"/>
                <a:ea typeface="+mj-ea"/>
                <a:cs typeface="Calibri Light"/>
              </a:rPr>
              <a:t>HTTP Verbs in WCF Contracts</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Placeholder 2">
            <a:extLst>
              <a:ext uri="{FF2B5EF4-FFF2-40B4-BE49-F238E27FC236}">
                <a16:creationId xmlns:a16="http://schemas.microsoft.com/office/drawing/2014/main" id="{D85FE34A-9E28-489D-8B08-28831199DE0C}"/>
              </a:ext>
            </a:extLst>
          </p:cNvPr>
          <p:cNvSpPr>
            <a:spLocks noGrp="1" noChangeArrowheads="1"/>
          </p:cNvSpPr>
          <p:nvPr>
            <p:ph type="body" sz="quarter" idx="4294967295"/>
          </p:nvPr>
        </p:nvSpPr>
        <p:spPr>
          <a:xfrm>
            <a:off x="252413" y="1014413"/>
            <a:ext cx="8382000" cy="5386387"/>
          </a:xfrm>
        </p:spPr>
        <p:txBody>
          <a:bodyPr/>
          <a:lstStyle/>
          <a:p>
            <a:pPr marL="396875" indent="-396875" defTabSz="912813" eaLnBrk="1" hangingPunct="1"/>
            <a:r>
              <a:rPr lang="en-US" altLang="en-US" sz="2000">
                <a:latin typeface="Calibri Light" panose="020F0302020204030204" pitchFamily="34" charset="0"/>
                <a:cs typeface="Calibri Light" panose="020F0302020204030204" pitchFamily="34" charset="0"/>
              </a:rPr>
              <a:t>HTTP headers can indicate </a:t>
            </a:r>
          </a:p>
          <a:p>
            <a:pPr marL="914400" lvl="1" indent="-396875" defTabSz="912813" eaLnBrk="1" hangingPunct="1"/>
            <a:r>
              <a:rPr lang="en-US" altLang="en-US" sz="2000">
                <a:latin typeface="Calibri Light" panose="020F0302020204030204" pitchFamily="34" charset="0"/>
                <a:cs typeface="Calibri Light" panose="020F0302020204030204" pitchFamily="34" charset="0"/>
              </a:rPr>
              <a:t>Accepted data formats (Request)</a:t>
            </a:r>
          </a:p>
          <a:p>
            <a:pPr marL="914400" lvl="1" indent="-396875" defTabSz="912813" eaLnBrk="1" hangingPunct="1"/>
            <a:r>
              <a:rPr lang="en-US" altLang="en-US" sz="2000">
                <a:latin typeface="Calibri Light" panose="020F0302020204030204" pitchFamily="34" charset="0"/>
                <a:cs typeface="Calibri Light" panose="020F0302020204030204" pitchFamily="34" charset="0"/>
              </a:rPr>
              <a:t>The format of the returned data (Response)</a:t>
            </a:r>
          </a:p>
          <a:p>
            <a:pPr marL="396875" indent="-396875" defTabSz="912813" eaLnBrk="1" hangingPunct="1"/>
            <a:r>
              <a:rPr lang="en-US" altLang="en-US" sz="2000">
                <a:latin typeface="Calibri Light" panose="020F0302020204030204" pitchFamily="34" charset="0"/>
                <a:cs typeface="Calibri Light" panose="020F0302020204030204" pitchFamily="34" charset="0"/>
              </a:rPr>
              <a:t>Common header names:</a:t>
            </a:r>
          </a:p>
          <a:p>
            <a:pPr marL="914400" lvl="1" indent="-396875" defTabSz="912813" eaLnBrk="1" hangingPunct="1"/>
            <a:r>
              <a:rPr lang="en-US" altLang="en-US" sz="2000">
                <a:latin typeface="Calibri Light" panose="020F0302020204030204" pitchFamily="34" charset="0"/>
                <a:cs typeface="Calibri Light" panose="020F0302020204030204" pitchFamily="34" charset="0"/>
              </a:rPr>
              <a:t>Accept (Request), Content-Type (Response)</a:t>
            </a:r>
          </a:p>
          <a:p>
            <a:pPr marL="396875" indent="-396875" defTabSz="912813" eaLnBrk="1" hangingPunct="1"/>
            <a:r>
              <a:rPr lang="en-US" altLang="en-US" sz="2000">
                <a:latin typeface="Calibri Light" panose="020F0302020204030204" pitchFamily="34" charset="0"/>
                <a:cs typeface="Calibri Light" panose="020F0302020204030204" pitchFamily="34" charset="0"/>
              </a:rPr>
              <a:t>Small sampling of varieties:</a:t>
            </a:r>
          </a:p>
          <a:p>
            <a:pPr marL="914400" lvl="1" indent="-396875" defTabSz="912813" eaLnBrk="1" hangingPunct="1"/>
            <a:r>
              <a:rPr lang="en-US" altLang="en-US" sz="2000">
                <a:latin typeface="Calibri Light" panose="020F0302020204030204" pitchFamily="34" charset="0"/>
                <a:cs typeface="Calibri Light" panose="020F0302020204030204" pitchFamily="34" charset="0"/>
              </a:rPr>
              <a:t>text/html, text/css,</a:t>
            </a:r>
          </a:p>
          <a:p>
            <a:pPr marL="914400" lvl="1" indent="-396875" defTabSz="912813" eaLnBrk="1" hangingPunct="1"/>
            <a:r>
              <a:rPr lang="en-US" altLang="en-US" sz="2000">
                <a:latin typeface="Calibri Light" panose="020F0302020204030204" pitchFamily="34" charset="0"/>
                <a:cs typeface="Calibri Light" panose="020F0302020204030204" pitchFamily="34" charset="0"/>
              </a:rPr>
              <a:t>image/gif, image/jpeg, </a:t>
            </a:r>
          </a:p>
          <a:p>
            <a:pPr marL="914400" lvl="1" indent="-396875" defTabSz="912813" eaLnBrk="1" hangingPunct="1"/>
            <a:r>
              <a:rPr lang="en-US" altLang="en-US" sz="2000">
                <a:latin typeface="Calibri Light" panose="020F0302020204030204" pitchFamily="34" charset="0"/>
                <a:cs typeface="Calibri Light" panose="020F0302020204030204" pitchFamily="34" charset="0"/>
              </a:rPr>
              <a:t>application/atom+xml, application/json, </a:t>
            </a:r>
          </a:p>
          <a:p>
            <a:pPr marL="914400" lvl="1" indent="-396875" defTabSz="912813" eaLnBrk="1" hangingPunct="1"/>
            <a:r>
              <a:rPr lang="en-US" altLang="en-US" sz="2000">
                <a:latin typeface="Calibri Light" panose="020F0302020204030204" pitchFamily="34" charset="0"/>
                <a:cs typeface="Calibri Light" panose="020F0302020204030204" pitchFamily="34" charset="0"/>
              </a:rPr>
              <a:t>video/mp4</a:t>
            </a:r>
          </a:p>
          <a:p>
            <a:pPr marL="914400" lvl="1" indent="-396875" defTabSz="912813" eaLnBrk="1" hangingPunct="1">
              <a:buFont typeface="Wingdings 2" panose="05020102010507070707" pitchFamily="18" charset="2"/>
              <a:buNone/>
            </a:pPr>
            <a:endParaRPr lang="en-US" altLang="en-US">
              <a:latin typeface="Calibri Light" panose="020F0302020204030204" pitchFamily="34" charset="0"/>
              <a:cs typeface="Calibri Light" panose="020F0302020204030204" pitchFamily="34" charset="0"/>
            </a:endParaRPr>
          </a:p>
        </p:txBody>
      </p:sp>
      <p:sp>
        <p:nvSpPr>
          <p:cNvPr id="563202" name="Shape 563201">
            <a:extLst>
              <a:ext uri="{FF2B5EF4-FFF2-40B4-BE49-F238E27FC236}">
                <a16:creationId xmlns:a16="http://schemas.microsoft.com/office/drawing/2014/main" id="{E1DEF6D7-7908-45C9-A9A3-A5CBF0F23F34}"/>
              </a:ext>
            </a:extLst>
          </p:cNvPr>
          <p:cNvSpPr>
            <a:spLocks noChangeArrowheads="1"/>
          </p:cNvSpPr>
          <p:nvPr/>
        </p:nvSpPr>
        <p:spPr bwMode="auto">
          <a:xfrm>
            <a:off x="381000" y="228600"/>
            <a:ext cx="8382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1pPr>
            <a:lvl2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2pPr>
            <a:lvl3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3pPr>
            <a:lvl4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4pPr>
            <a:lvl5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5pPr>
            <a:lvl6pPr marL="8001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6pPr>
            <a:lvl7pPr marL="12573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7pPr>
            <a:lvl8pPr marL="17145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8pPr>
            <a:lvl9pPr marL="21717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9pPr>
          </a:lstStyle>
          <a:p>
            <a:pPr eaLnBrk="1" hangingPunct="1">
              <a:defRPr/>
            </a:pPr>
            <a:r>
              <a:rPr lang="en-US" altLang="en-US" sz="2800" b="1" dirty="0">
                <a:solidFill>
                  <a:srgbClr val="2C2D8B"/>
                </a:solidFill>
                <a:effectLst/>
                <a:latin typeface="Calibri Light"/>
                <a:ea typeface="+mj-ea"/>
                <a:cs typeface="Calibri Light"/>
              </a:rPr>
              <a:t>Data Formats and the Web</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Text Placeholder 2">
            <a:extLst>
              <a:ext uri="{FF2B5EF4-FFF2-40B4-BE49-F238E27FC236}">
                <a16:creationId xmlns:a16="http://schemas.microsoft.com/office/drawing/2014/main" id="{A8A073D1-404E-43F2-87AF-753353869AA5}"/>
              </a:ext>
            </a:extLst>
          </p:cNvPr>
          <p:cNvSpPr>
            <a:spLocks noGrp="1"/>
          </p:cNvSpPr>
          <p:nvPr>
            <p:ph type="body" sz="quarter" idx="4294967295"/>
          </p:nvPr>
        </p:nvSpPr>
        <p:spPr>
          <a:xfrm>
            <a:off x="381000" y="1230313"/>
            <a:ext cx="8410575" cy="1182687"/>
          </a:xfrm>
        </p:spPr>
        <p:txBody>
          <a:bodyPr rtlCol="0">
            <a:noAutofit/>
          </a:bodyPr>
          <a:lstStyle/>
          <a:p>
            <a:pPr marL="396875" indent="-396875" defTabSz="912813" eaLnBrk="1" fontAlgn="auto" hangingPunct="1">
              <a:spcAft>
                <a:spcPts val="0"/>
              </a:spcAft>
              <a:buClr>
                <a:schemeClr val="bg2">
                  <a:lumMod val="40000"/>
                  <a:lumOff val="60000"/>
                </a:schemeClr>
              </a:buClr>
              <a:buFont typeface="Wingdings 3" charset="2"/>
              <a:buChar char=""/>
              <a:defRPr/>
            </a:pPr>
            <a:r>
              <a:rPr lang="en-US" altLang="en-US" sz="2000" dirty="0" err="1"/>
              <a:t>WebOperationContext.Current</a:t>
            </a:r>
            <a:r>
              <a:rPr lang="en-US" altLang="en-US" sz="2000" dirty="0"/>
              <a:t> provides access to incoming request headers</a:t>
            </a:r>
          </a:p>
          <a:p>
            <a:pPr marL="396875" indent="-396875" defTabSz="912813" eaLnBrk="1" fontAlgn="auto" hangingPunct="1">
              <a:spcAft>
                <a:spcPts val="0"/>
              </a:spcAft>
              <a:buClr>
                <a:schemeClr val="bg2">
                  <a:lumMod val="40000"/>
                  <a:lumOff val="60000"/>
                </a:schemeClr>
              </a:buClr>
              <a:buFont typeface="Wingdings 3" charset="2"/>
              <a:buChar char=""/>
              <a:defRPr/>
            </a:pPr>
            <a:r>
              <a:rPr lang="en-US" altLang="en-US" sz="2000" dirty="0"/>
              <a:t>Can also set outgoing response headers</a:t>
            </a:r>
          </a:p>
          <a:p>
            <a:pPr marL="914400" lvl="1" indent="-396875" defTabSz="912813" eaLnBrk="1" fontAlgn="auto" hangingPunct="1">
              <a:spcAft>
                <a:spcPts val="0"/>
              </a:spcAft>
              <a:buClr>
                <a:schemeClr val="bg2">
                  <a:lumMod val="40000"/>
                  <a:lumOff val="60000"/>
                </a:schemeClr>
              </a:buClr>
              <a:buFont typeface="Wingdings 3" charset="2"/>
              <a:buChar char=""/>
              <a:defRPr/>
            </a:pPr>
            <a:r>
              <a:rPr lang="en-US" altLang="en-US" sz="2000" dirty="0"/>
              <a:t>Some are shortcut for easier use</a:t>
            </a:r>
          </a:p>
        </p:txBody>
      </p:sp>
      <p:sp>
        <p:nvSpPr>
          <p:cNvPr id="4" name="AutoShape 4">
            <a:extLst>
              <a:ext uri="{FF2B5EF4-FFF2-40B4-BE49-F238E27FC236}">
                <a16:creationId xmlns:a16="http://schemas.microsoft.com/office/drawing/2014/main" id="{F1122AE6-B4CE-4D00-B4BA-8457E3C68635}"/>
              </a:ext>
            </a:extLst>
          </p:cNvPr>
          <p:cNvSpPr txBox="1">
            <a:spLocks noChangeArrowheads="1"/>
          </p:cNvSpPr>
          <p:nvPr/>
        </p:nvSpPr>
        <p:spPr bwMode="invGray">
          <a:xfrm>
            <a:off x="228600" y="3352800"/>
            <a:ext cx="8686800" cy="2743200"/>
          </a:xfrm>
          <a:prstGeom prst="roundRect">
            <a:avLst>
              <a:gd name="adj" fmla="val 6630"/>
            </a:avLst>
          </a:prstGeom>
          <a:ln>
            <a:headEnd/>
            <a:tailEnd/>
          </a:ln>
        </p:spPr>
        <p:style>
          <a:lnRef idx="1">
            <a:schemeClr val="accent1"/>
          </a:lnRef>
          <a:fillRef idx="2">
            <a:schemeClr val="accent1"/>
          </a:fillRef>
          <a:effectRef idx="1">
            <a:schemeClr val="accent1"/>
          </a:effectRef>
          <a:fontRef idx="minor">
            <a:schemeClr val="dk1"/>
          </a:fontRef>
        </p:style>
        <p:txBody>
          <a:bodyPr wrap="none" tIns="46038" rIns="0" bIns="46038" anchor="ctr">
            <a:normAutofit/>
          </a:bodyPr>
          <a:lstStyle/>
          <a:p>
            <a:pPr marL="411480" indent="-342900" algn="ctr" defTabSz="461963" eaLnBrk="1" fontAlgn="auto" hangingPunct="1">
              <a:spcBef>
                <a:spcPts val="700"/>
              </a:spcBef>
              <a:spcAft>
                <a:spcPts val="0"/>
              </a:spcAft>
              <a:buClr>
                <a:schemeClr val="tx2"/>
              </a:buClr>
              <a:buSzPct val="95000"/>
              <a:defRPr/>
            </a:pPr>
            <a:r>
              <a:rPr lang="en-US" sz="1400" dirty="0">
                <a:solidFill>
                  <a:schemeClr val="bg1">
                    <a:lumMod val="10000"/>
                  </a:schemeClr>
                </a:solidFill>
                <a:latin typeface="Lucida Console" pitchFamily="49" charset="0"/>
              </a:rPr>
              <a:t>Stream </a:t>
            </a:r>
            <a:r>
              <a:rPr lang="en-US" sz="1400" dirty="0" err="1">
                <a:solidFill>
                  <a:schemeClr val="bg1">
                    <a:lumMod val="10000"/>
                  </a:schemeClr>
                </a:solidFill>
                <a:latin typeface="Lucida Console" pitchFamily="49" charset="0"/>
              </a:rPr>
              <a:t>GetAlbumImage</a:t>
            </a:r>
            <a:r>
              <a:rPr lang="en-US" sz="1400" dirty="0">
                <a:solidFill>
                  <a:schemeClr val="bg1">
                    <a:lumMod val="10000"/>
                  </a:schemeClr>
                </a:solidFill>
                <a:latin typeface="Lucida Console" pitchFamily="49" charset="0"/>
              </a:rPr>
              <a:t>(String </a:t>
            </a:r>
            <a:r>
              <a:rPr lang="en-US" sz="1400" dirty="0" err="1">
                <a:solidFill>
                  <a:schemeClr val="bg1">
                    <a:lumMod val="10000"/>
                  </a:schemeClr>
                </a:solidFill>
                <a:latin typeface="Lucida Console" pitchFamily="49" charset="0"/>
              </a:rPr>
              <a:t>bandName</a:t>
            </a:r>
            <a:r>
              <a:rPr lang="en-US" sz="1400" dirty="0">
                <a:solidFill>
                  <a:schemeClr val="bg1">
                    <a:lumMod val="10000"/>
                  </a:schemeClr>
                </a:solidFill>
                <a:latin typeface="Lucida Console" pitchFamily="49" charset="0"/>
              </a:rPr>
              <a:t>, String album){</a:t>
            </a:r>
          </a:p>
          <a:p>
            <a:pPr marL="411480" indent="-342900" algn="ctr" defTabSz="461963" eaLnBrk="1" fontAlgn="auto" hangingPunct="1">
              <a:spcBef>
                <a:spcPts val="700"/>
              </a:spcBef>
              <a:spcAft>
                <a:spcPts val="0"/>
              </a:spcAft>
              <a:buClr>
                <a:schemeClr val="tx2"/>
              </a:buClr>
              <a:buSzPct val="95000"/>
              <a:defRPr/>
            </a:pPr>
            <a:r>
              <a:rPr lang="en-US" sz="1400" dirty="0">
                <a:solidFill>
                  <a:schemeClr val="bg1">
                    <a:lumMod val="10000"/>
                  </a:schemeClr>
                </a:solidFill>
                <a:latin typeface="Lucida Console" pitchFamily="49" charset="0"/>
              </a:rPr>
              <a:t>  Stream </a:t>
            </a:r>
            <a:r>
              <a:rPr lang="en-US" sz="1400" dirty="0" err="1">
                <a:solidFill>
                  <a:schemeClr val="bg1">
                    <a:lumMod val="10000"/>
                  </a:schemeClr>
                </a:solidFill>
                <a:latin typeface="Lucida Console" pitchFamily="49" charset="0"/>
              </a:rPr>
              <a:t>stream</a:t>
            </a:r>
            <a:r>
              <a:rPr lang="en-US" sz="1400" dirty="0">
                <a:solidFill>
                  <a:schemeClr val="bg1">
                    <a:lumMod val="10000"/>
                  </a:schemeClr>
                </a:solidFill>
                <a:latin typeface="Lucida Console" pitchFamily="49" charset="0"/>
              </a:rPr>
              <a:t>; // get the image from somewhere</a:t>
            </a:r>
          </a:p>
          <a:p>
            <a:pPr marL="411480" indent="-342900" algn="ctr" defTabSz="461963" eaLnBrk="1" fontAlgn="auto" hangingPunct="1">
              <a:spcBef>
                <a:spcPts val="700"/>
              </a:spcBef>
              <a:spcAft>
                <a:spcPts val="0"/>
              </a:spcAft>
              <a:buClr>
                <a:schemeClr val="tx2"/>
              </a:buClr>
              <a:buSzPct val="95000"/>
              <a:defRPr/>
            </a:pPr>
            <a:r>
              <a:rPr lang="en-US" sz="1400" dirty="0">
                <a:solidFill>
                  <a:schemeClr val="bg1">
                    <a:lumMod val="10000"/>
                  </a:schemeClr>
                </a:solidFill>
                <a:latin typeface="Lucida Console" pitchFamily="49" charset="0"/>
              </a:rPr>
              <a:t>  </a:t>
            </a:r>
            <a:r>
              <a:rPr lang="en-US" sz="1400" dirty="0" err="1">
                <a:solidFill>
                  <a:schemeClr val="bg1">
                    <a:lumMod val="10000"/>
                  </a:schemeClr>
                </a:solidFill>
                <a:latin typeface="Lucida Console" pitchFamily="49" charset="0"/>
              </a:rPr>
              <a:t>WebOperationContext.Current.OutgoingResponse.ContentType</a:t>
            </a:r>
            <a:r>
              <a:rPr lang="en-US" sz="1400" dirty="0">
                <a:solidFill>
                  <a:schemeClr val="bg1">
                    <a:lumMod val="10000"/>
                  </a:schemeClr>
                </a:solidFill>
                <a:latin typeface="Lucida Console" pitchFamily="49" charset="0"/>
              </a:rPr>
              <a:t> = </a:t>
            </a:r>
          </a:p>
          <a:p>
            <a:pPr marL="411480" indent="-342900" algn="ctr" defTabSz="461963" eaLnBrk="1" fontAlgn="auto" hangingPunct="1">
              <a:spcBef>
                <a:spcPts val="700"/>
              </a:spcBef>
              <a:spcAft>
                <a:spcPts val="0"/>
              </a:spcAft>
              <a:buClr>
                <a:schemeClr val="tx2"/>
              </a:buClr>
              <a:buSzPct val="95000"/>
              <a:defRPr/>
            </a:pPr>
            <a:r>
              <a:rPr lang="en-US" sz="1400" dirty="0">
                <a:solidFill>
                  <a:schemeClr val="bg1">
                    <a:lumMod val="10000"/>
                  </a:schemeClr>
                </a:solidFill>
                <a:latin typeface="Lucida Console" pitchFamily="49" charset="0"/>
              </a:rPr>
              <a:t>    “image/jpeg”;</a:t>
            </a:r>
          </a:p>
          <a:p>
            <a:pPr marL="411480" indent="-342900" algn="ctr" defTabSz="461963" eaLnBrk="1" fontAlgn="auto" hangingPunct="1">
              <a:spcBef>
                <a:spcPts val="700"/>
              </a:spcBef>
              <a:spcAft>
                <a:spcPts val="0"/>
              </a:spcAft>
              <a:buClr>
                <a:schemeClr val="tx2"/>
              </a:buClr>
              <a:buSzPct val="95000"/>
              <a:defRPr/>
            </a:pPr>
            <a:r>
              <a:rPr lang="en-US" sz="1400" dirty="0">
                <a:solidFill>
                  <a:schemeClr val="bg1">
                    <a:lumMod val="10000"/>
                  </a:schemeClr>
                </a:solidFill>
                <a:latin typeface="Lucida Console" pitchFamily="49" charset="0"/>
              </a:rPr>
              <a:t>  return stream;</a:t>
            </a:r>
          </a:p>
          <a:p>
            <a:pPr marL="411480" indent="-342900" algn="ctr" defTabSz="461963" eaLnBrk="1" fontAlgn="auto" hangingPunct="1">
              <a:spcBef>
                <a:spcPts val="700"/>
              </a:spcBef>
              <a:spcAft>
                <a:spcPts val="0"/>
              </a:spcAft>
              <a:buClr>
                <a:schemeClr val="tx2"/>
              </a:buClr>
              <a:buSzPct val="95000"/>
              <a:defRPr/>
            </a:pPr>
            <a:r>
              <a:rPr lang="en-US" sz="1400" dirty="0">
                <a:solidFill>
                  <a:schemeClr val="bg1">
                    <a:lumMod val="10000"/>
                  </a:schemeClr>
                </a:solidFill>
                <a:latin typeface="Lucida Console" pitchFamily="49" charset="0"/>
              </a:rPr>
              <a:t>}</a:t>
            </a:r>
          </a:p>
        </p:txBody>
      </p:sp>
      <p:sp>
        <p:nvSpPr>
          <p:cNvPr id="563202" name="Shape 563201">
            <a:extLst>
              <a:ext uri="{FF2B5EF4-FFF2-40B4-BE49-F238E27FC236}">
                <a16:creationId xmlns:a16="http://schemas.microsoft.com/office/drawing/2014/main" id="{FBC7422B-D175-4533-98A6-49A67590B34F}"/>
              </a:ext>
            </a:extLst>
          </p:cNvPr>
          <p:cNvSpPr>
            <a:spLocks noChangeArrowheads="1"/>
          </p:cNvSpPr>
          <p:nvPr/>
        </p:nvSpPr>
        <p:spPr bwMode="auto">
          <a:xfrm>
            <a:off x="381000" y="228600"/>
            <a:ext cx="8382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1pPr>
            <a:lvl2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2pPr>
            <a:lvl3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3pPr>
            <a:lvl4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4pPr>
            <a:lvl5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5pPr>
            <a:lvl6pPr marL="8001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6pPr>
            <a:lvl7pPr marL="12573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7pPr>
            <a:lvl8pPr marL="17145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8pPr>
            <a:lvl9pPr marL="21717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9pPr>
          </a:lstStyle>
          <a:p>
            <a:pPr eaLnBrk="1" hangingPunct="1">
              <a:defRPr/>
            </a:pPr>
            <a:r>
              <a:rPr lang="en-US" altLang="en-US" sz="2800" b="1" dirty="0">
                <a:solidFill>
                  <a:srgbClr val="2C2D8B"/>
                </a:solidFill>
                <a:effectLst/>
                <a:latin typeface="Calibri Light"/>
                <a:ea typeface="+mj-ea"/>
                <a:cs typeface="Calibri Light"/>
              </a:rPr>
              <a:t>Specifying Data Format in WCF</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Placeholder 2">
            <a:extLst>
              <a:ext uri="{FF2B5EF4-FFF2-40B4-BE49-F238E27FC236}">
                <a16:creationId xmlns:a16="http://schemas.microsoft.com/office/drawing/2014/main" id="{93E02943-C113-4C7D-92C5-260A0846BA11}"/>
              </a:ext>
            </a:extLst>
          </p:cNvPr>
          <p:cNvSpPr>
            <a:spLocks noGrp="1" noChangeArrowheads="1"/>
          </p:cNvSpPr>
          <p:nvPr>
            <p:ph type="body" sz="quarter" idx="4294967295"/>
          </p:nvPr>
        </p:nvSpPr>
        <p:spPr>
          <a:xfrm>
            <a:off x="288925" y="1735138"/>
            <a:ext cx="8382000" cy="3387725"/>
          </a:xfrm>
        </p:spPr>
        <p:txBody>
          <a:bodyPr/>
          <a:lstStyle/>
          <a:p>
            <a:pPr marL="396875" indent="-396875" defTabSz="912813" eaLnBrk="1" hangingPunct="1"/>
            <a:r>
              <a:rPr lang="en-US" altLang="en-US" sz="2000">
                <a:latin typeface="Calibri Light" panose="020F0302020204030204" pitchFamily="34" charset="0"/>
                <a:cs typeface="Calibri Light" panose="020F0302020204030204" pitchFamily="34" charset="0"/>
              </a:rPr>
              <a:t>WebHttpBinding endpoint on a ServiceHost</a:t>
            </a:r>
          </a:p>
          <a:p>
            <a:pPr marL="914400" lvl="1" indent="-396875" defTabSz="912813" eaLnBrk="1" hangingPunct="1"/>
            <a:r>
              <a:rPr lang="en-US" altLang="en-US" sz="2000">
                <a:latin typeface="Calibri Light" panose="020F0302020204030204" pitchFamily="34" charset="0"/>
                <a:cs typeface="Calibri Light" panose="020F0302020204030204" pitchFamily="34" charset="0"/>
              </a:rPr>
              <a:t>Add WebHttpBehavior to the endpoint</a:t>
            </a:r>
          </a:p>
          <a:p>
            <a:pPr marL="396875" indent="-396875" defTabSz="912813" eaLnBrk="1" hangingPunct="1"/>
            <a:r>
              <a:rPr lang="en-US" altLang="en-US" sz="2000">
                <a:latin typeface="Calibri Light" panose="020F0302020204030204" pitchFamily="34" charset="0"/>
                <a:cs typeface="Calibri Light" panose="020F0302020204030204" pitchFamily="34" charset="0"/>
              </a:rPr>
              <a:t>Use</a:t>
            </a:r>
            <a:r>
              <a:rPr lang="en-US" altLang="en-US" sz="2000">
                <a:solidFill>
                  <a:srgbClr val="DF8045"/>
                </a:solidFill>
                <a:latin typeface="Calibri Light" panose="020F0302020204030204" pitchFamily="34" charset="0"/>
                <a:cs typeface="Calibri Light" panose="020F0302020204030204" pitchFamily="34" charset="0"/>
              </a:rPr>
              <a:t> </a:t>
            </a:r>
            <a:r>
              <a:rPr lang="en-US" altLang="en-US" sz="2000">
                <a:latin typeface="Calibri Light" panose="020F0302020204030204" pitchFamily="34" charset="0"/>
                <a:cs typeface="Calibri Light" panose="020F0302020204030204" pitchFamily="34" charset="0"/>
              </a:rPr>
              <a:t>WebServiceHost/Factory in most cases</a:t>
            </a:r>
          </a:p>
          <a:p>
            <a:pPr marL="396875" indent="-396875" defTabSz="912813" eaLnBrk="1" hangingPunct="1"/>
            <a:r>
              <a:rPr lang="en-US" altLang="en-US" sz="2000">
                <a:latin typeface="Calibri Light" panose="020F0302020204030204" pitchFamily="34" charset="0"/>
                <a:cs typeface="Calibri Light" panose="020F0302020204030204" pitchFamily="34" charset="0"/>
              </a:rPr>
              <a:t>Web endpoints do not support WSDL</a:t>
            </a:r>
          </a:p>
          <a:p>
            <a:pPr marL="396875" indent="-396875" defTabSz="912813" eaLnBrk="1" hangingPunct="1">
              <a:buFont typeface="Wingdings 2" panose="05020102010507070707" pitchFamily="18" charset="2"/>
              <a:buNone/>
            </a:pPr>
            <a:endParaRPr lang="en-US" altLang="en-US">
              <a:latin typeface="Calibri Light" panose="020F0302020204030204" pitchFamily="34" charset="0"/>
              <a:cs typeface="Calibri Light" panose="020F0302020204030204" pitchFamily="34" charset="0"/>
            </a:endParaRPr>
          </a:p>
          <a:p>
            <a:pPr marL="396875" indent="-396875" defTabSz="912813" eaLnBrk="1" hangingPunct="1">
              <a:buFont typeface="Wingdings 2" panose="05020102010507070707" pitchFamily="18" charset="2"/>
              <a:buNone/>
            </a:pPr>
            <a:endParaRPr lang="en-US" altLang="en-US">
              <a:latin typeface="Calibri Light" panose="020F0302020204030204" pitchFamily="34" charset="0"/>
              <a:cs typeface="Calibri Light" panose="020F0302020204030204" pitchFamily="34" charset="0"/>
            </a:endParaRPr>
          </a:p>
        </p:txBody>
      </p:sp>
      <p:sp>
        <p:nvSpPr>
          <p:cNvPr id="563202" name="Shape 563201">
            <a:extLst>
              <a:ext uri="{FF2B5EF4-FFF2-40B4-BE49-F238E27FC236}">
                <a16:creationId xmlns:a16="http://schemas.microsoft.com/office/drawing/2014/main" id="{3D2BFD73-A0D9-445C-A7F2-182100C7D2F7}"/>
              </a:ext>
            </a:extLst>
          </p:cNvPr>
          <p:cNvSpPr>
            <a:spLocks noChangeArrowheads="1"/>
          </p:cNvSpPr>
          <p:nvPr/>
        </p:nvSpPr>
        <p:spPr bwMode="auto">
          <a:xfrm>
            <a:off x="288925" y="241300"/>
            <a:ext cx="838200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1pPr>
            <a:lvl2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2pPr>
            <a:lvl3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3pPr>
            <a:lvl4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4pPr>
            <a:lvl5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5pPr>
            <a:lvl6pPr marL="8001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6pPr>
            <a:lvl7pPr marL="12573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7pPr>
            <a:lvl8pPr marL="17145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8pPr>
            <a:lvl9pPr marL="21717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9pPr>
          </a:lstStyle>
          <a:p>
            <a:pPr eaLnBrk="1" hangingPunct="1">
              <a:defRPr/>
            </a:pPr>
            <a:r>
              <a:rPr lang="en-US" altLang="en-US" sz="2800" b="1" dirty="0">
                <a:solidFill>
                  <a:srgbClr val="2C2D8B"/>
                </a:solidFill>
                <a:effectLst/>
                <a:latin typeface="Calibri Light"/>
                <a:ea typeface="+mj-ea"/>
                <a:cs typeface="Calibri Light"/>
              </a:rPr>
              <a:t>Hosting / Binding</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Placeholder 2">
            <a:extLst>
              <a:ext uri="{FF2B5EF4-FFF2-40B4-BE49-F238E27FC236}">
                <a16:creationId xmlns:a16="http://schemas.microsoft.com/office/drawing/2014/main" id="{FF59F2EF-752F-4F53-BEFF-9CD870FF0550}"/>
              </a:ext>
            </a:extLst>
          </p:cNvPr>
          <p:cNvSpPr>
            <a:spLocks noGrp="1" noChangeArrowheads="1"/>
          </p:cNvSpPr>
          <p:nvPr>
            <p:ph type="body" sz="quarter" idx="4294967295"/>
          </p:nvPr>
        </p:nvSpPr>
        <p:spPr>
          <a:xfrm>
            <a:off x="615950" y="1498600"/>
            <a:ext cx="8382000" cy="2435225"/>
          </a:xfrm>
        </p:spPr>
        <p:txBody>
          <a:bodyPr/>
          <a:lstStyle/>
          <a:p>
            <a:pPr marL="396875" indent="-396875" defTabSz="912813" eaLnBrk="1" hangingPunct="1"/>
            <a:r>
              <a:rPr lang="en-US" altLang="en-US" sz="2000">
                <a:latin typeface="Calibri Light" panose="020F0302020204030204" pitchFamily="34" charset="0"/>
                <a:cs typeface="Calibri Light" panose="020F0302020204030204" pitchFamily="34" charset="0"/>
              </a:rPr>
              <a:t>Simple HTTP service development</a:t>
            </a:r>
          </a:p>
          <a:p>
            <a:pPr marL="396875" indent="-396875" defTabSz="912813" eaLnBrk="1" hangingPunct="1"/>
            <a:r>
              <a:rPr lang="en-US" altLang="en-US" sz="2000">
                <a:latin typeface="Calibri Light" panose="020F0302020204030204" pitchFamily="34" charset="0"/>
                <a:cs typeface="Calibri Light" panose="020F0302020204030204" pitchFamily="34" charset="0"/>
              </a:rPr>
              <a:t>SOAP and POX from the same contract</a:t>
            </a:r>
          </a:p>
          <a:p>
            <a:pPr marL="396875" indent="-396875" defTabSz="912813" eaLnBrk="1" hangingPunct="1"/>
            <a:r>
              <a:rPr lang="en-US" altLang="en-US" sz="2000">
                <a:latin typeface="Calibri Light" panose="020F0302020204030204" pitchFamily="34" charset="0"/>
                <a:cs typeface="Calibri Light" panose="020F0302020204030204" pitchFamily="34" charset="0"/>
              </a:rPr>
              <a:t>JSON messaging capability</a:t>
            </a:r>
          </a:p>
          <a:p>
            <a:pPr marL="396875" indent="-396875" defTabSz="912813" eaLnBrk="1" hangingPunct="1"/>
            <a:r>
              <a:rPr lang="en-US" altLang="en-US" sz="2000">
                <a:latin typeface="Calibri Light" panose="020F0302020204030204" pitchFamily="34" charset="0"/>
                <a:cs typeface="Calibri Light" panose="020F0302020204030204" pitchFamily="34" charset="0"/>
              </a:rPr>
              <a:t>Simple syndication – really!</a:t>
            </a:r>
          </a:p>
          <a:p>
            <a:pPr marL="396875" indent="-396875" defTabSz="912813" eaLnBrk="1" hangingPunct="1">
              <a:buFont typeface="Wingdings 2" panose="05020102010507070707" pitchFamily="18" charset="2"/>
              <a:buNone/>
            </a:pPr>
            <a:endParaRPr lang="en-US" altLang="en-US">
              <a:latin typeface="Calibri Light" panose="020F0302020204030204" pitchFamily="34" charset="0"/>
              <a:cs typeface="Calibri Light" panose="020F0302020204030204" pitchFamily="34" charset="0"/>
            </a:endParaRPr>
          </a:p>
        </p:txBody>
      </p:sp>
      <p:sp>
        <p:nvSpPr>
          <p:cNvPr id="563202" name="Shape 563201">
            <a:extLst>
              <a:ext uri="{FF2B5EF4-FFF2-40B4-BE49-F238E27FC236}">
                <a16:creationId xmlns:a16="http://schemas.microsoft.com/office/drawing/2014/main" id="{DFA9C613-7C08-4EC0-8867-185F7314CB3B}"/>
              </a:ext>
            </a:extLst>
          </p:cNvPr>
          <p:cNvSpPr>
            <a:spLocks noChangeArrowheads="1"/>
          </p:cNvSpPr>
          <p:nvPr/>
        </p:nvSpPr>
        <p:spPr bwMode="auto">
          <a:xfrm>
            <a:off x="234950" y="374650"/>
            <a:ext cx="8382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1pPr>
            <a:lvl2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2pPr>
            <a:lvl3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3pPr>
            <a:lvl4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4pPr>
            <a:lvl5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5pPr>
            <a:lvl6pPr marL="8001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6pPr>
            <a:lvl7pPr marL="12573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7pPr>
            <a:lvl8pPr marL="17145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8pPr>
            <a:lvl9pPr marL="21717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9pPr>
          </a:lstStyle>
          <a:p>
            <a:pPr eaLnBrk="1" hangingPunct="1">
              <a:defRPr/>
            </a:pPr>
            <a:r>
              <a:rPr lang="en-US" altLang="en-US" sz="2800" b="1" dirty="0">
                <a:solidFill>
                  <a:srgbClr val="2C2D8B"/>
                </a:solidFill>
                <a:effectLst/>
                <a:latin typeface="Calibri Light"/>
                <a:ea typeface="+mj-ea"/>
                <a:cs typeface="Calibri Light"/>
              </a:rPr>
              <a:t>Web Centric Features in WCF 3.5</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a:extLst>
              <a:ext uri="{FF2B5EF4-FFF2-40B4-BE49-F238E27FC236}">
                <a16:creationId xmlns:a16="http://schemas.microsoft.com/office/drawing/2014/main" id="{706541EA-FDC3-4600-9570-7D23CFF5ED64}"/>
              </a:ext>
            </a:extLst>
          </p:cNvPr>
          <p:cNvSpPr>
            <a:spLocks noGrp="1" noChangeArrowheads="1"/>
          </p:cNvSpPr>
          <p:nvPr>
            <p:ph type="body" sz="quarter" idx="4294967295"/>
          </p:nvPr>
        </p:nvSpPr>
        <p:spPr>
          <a:xfrm>
            <a:off x="733425" y="1416050"/>
            <a:ext cx="8410575" cy="1922463"/>
          </a:xfrm>
        </p:spPr>
        <p:txBody>
          <a:bodyPr/>
          <a:lstStyle/>
          <a:p>
            <a:pPr marL="396875" indent="-396875" defTabSz="912813" eaLnBrk="1" hangingPunct="1"/>
            <a:r>
              <a:rPr lang="en-US" altLang="en-US" sz="2000">
                <a:latin typeface="Calibri Light" panose="020F0302020204030204" pitchFamily="34" charset="0"/>
                <a:cs typeface="Calibri Light" panose="020F0302020204030204" pitchFamily="34" charset="0"/>
              </a:rPr>
              <a:t>JSON Services</a:t>
            </a:r>
          </a:p>
          <a:p>
            <a:pPr marL="396875" indent="-396875" defTabSz="912813" eaLnBrk="1" hangingPunct="1"/>
            <a:r>
              <a:rPr lang="en-US" altLang="en-US" sz="2000">
                <a:latin typeface="Calibri Light" panose="020F0302020204030204" pitchFamily="34" charset="0"/>
                <a:cs typeface="Calibri Light" panose="020F0302020204030204" pitchFamily="34" charset="0"/>
              </a:rPr>
              <a:t>HTTP Programming Model</a:t>
            </a:r>
          </a:p>
          <a:p>
            <a:pPr marL="396875" indent="-396875" defTabSz="912813" eaLnBrk="1" hangingPunct="1"/>
            <a:r>
              <a:rPr lang="en-US" altLang="en-US" sz="2000">
                <a:latin typeface="Calibri Light" panose="020F0302020204030204" pitchFamily="34" charset="0"/>
                <a:cs typeface="Calibri Light" panose="020F0302020204030204" pitchFamily="34" charset="0"/>
              </a:rPr>
              <a:t>Syndication</a:t>
            </a:r>
          </a:p>
        </p:txBody>
      </p:sp>
      <p:sp>
        <p:nvSpPr>
          <p:cNvPr id="2" name="Rectangle 1">
            <a:extLst>
              <a:ext uri="{FF2B5EF4-FFF2-40B4-BE49-F238E27FC236}">
                <a16:creationId xmlns:a16="http://schemas.microsoft.com/office/drawing/2014/main" id="{98962CD8-6805-4ADD-886E-47494D6F87E9}"/>
              </a:ext>
            </a:extLst>
          </p:cNvPr>
          <p:cNvSpPr/>
          <p:nvPr/>
        </p:nvSpPr>
        <p:spPr>
          <a:xfrm>
            <a:off x="401638" y="228600"/>
            <a:ext cx="2297112" cy="523875"/>
          </a:xfrm>
          <a:prstGeom prst="rect">
            <a:avLst/>
          </a:prstGeom>
        </p:spPr>
        <p:txBody>
          <a:bodyPr wrap="none">
            <a:spAutoFit/>
          </a:bodyPr>
          <a:lstStyle/>
          <a:p>
            <a:pPr marL="396875" indent="-396875" algn="ctr" defTabSz="912813" eaLnBrk="1" hangingPunct="1">
              <a:defRPr/>
            </a:pPr>
            <a:r>
              <a:rPr lang="en-US" altLang="en-US" sz="2800" b="1" dirty="0">
                <a:solidFill>
                  <a:srgbClr val="2C2D8B"/>
                </a:solidFill>
                <a:latin typeface="Calibri Light"/>
                <a:ea typeface="+mj-ea"/>
                <a:cs typeface="Calibri Light"/>
              </a:rPr>
              <a:t>WCF Overview</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a:extLst>
              <a:ext uri="{FF2B5EF4-FFF2-40B4-BE49-F238E27FC236}">
                <a16:creationId xmlns:a16="http://schemas.microsoft.com/office/drawing/2014/main" id="{7F633ABF-9D78-4090-B711-CCEF3DF420BF}"/>
              </a:ext>
            </a:extLst>
          </p:cNvPr>
          <p:cNvSpPr>
            <a:spLocks noGrp="1" noChangeArrowheads="1"/>
          </p:cNvSpPr>
          <p:nvPr>
            <p:ph type="body" sz="quarter" idx="4294967295"/>
          </p:nvPr>
        </p:nvSpPr>
        <p:spPr>
          <a:xfrm>
            <a:off x="504825" y="1536700"/>
            <a:ext cx="8382000" cy="3332163"/>
          </a:xfrm>
        </p:spPr>
        <p:txBody>
          <a:bodyPr/>
          <a:lstStyle/>
          <a:p>
            <a:pPr marL="396875" indent="-396875" defTabSz="912813" eaLnBrk="1" hangingPunct="1"/>
            <a:r>
              <a:rPr lang="en-US" altLang="en-US" sz="2000">
                <a:latin typeface="Calibri Light" panose="020F0302020204030204" pitchFamily="34" charset="0"/>
                <a:cs typeface="Calibri Light" panose="020F0302020204030204" pitchFamily="34" charset="0"/>
              </a:rPr>
              <a:t>One-stop-shop for services</a:t>
            </a:r>
          </a:p>
          <a:p>
            <a:pPr marL="396875" indent="-396875" defTabSz="912813" eaLnBrk="1" hangingPunct="1"/>
            <a:r>
              <a:rPr lang="en-US" altLang="en-US" sz="2000">
                <a:latin typeface="Calibri Light" panose="020F0302020204030204" pitchFamily="34" charset="0"/>
                <a:cs typeface="Calibri Light" panose="020F0302020204030204" pitchFamily="34" charset="0"/>
              </a:rPr>
              <a:t>Consistent object model</a:t>
            </a:r>
          </a:p>
          <a:p>
            <a:pPr marL="396875" indent="-396875" defTabSz="912813" eaLnBrk="1" hangingPunct="1"/>
            <a:r>
              <a:rPr lang="en-US" altLang="en-US" sz="2000">
                <a:latin typeface="Calibri Light" panose="020F0302020204030204" pitchFamily="34" charset="0"/>
                <a:cs typeface="Calibri Light" panose="020F0302020204030204" pitchFamily="34" charset="0"/>
              </a:rPr>
              <a:t>First released with .NET Framework 3.0</a:t>
            </a:r>
          </a:p>
          <a:p>
            <a:pPr marL="396875" indent="-396875" defTabSz="912813" eaLnBrk="1" hangingPunct="1"/>
            <a:endParaRPr lang="en-US" altLang="en-US">
              <a:latin typeface="Calibri Light" panose="020F0302020204030204" pitchFamily="34" charset="0"/>
              <a:cs typeface="Calibri Light" panose="020F0302020204030204" pitchFamily="34" charset="0"/>
            </a:endParaRPr>
          </a:p>
          <a:p>
            <a:pPr marL="396875" indent="-396875" defTabSz="912813" eaLnBrk="1" hangingPunct="1">
              <a:buFont typeface="Wingdings 2" panose="05020102010507070707" pitchFamily="18" charset="2"/>
              <a:buNone/>
            </a:pPr>
            <a:endParaRPr lang="en-US" altLang="en-US">
              <a:latin typeface="Calibri Light" panose="020F0302020204030204" pitchFamily="34" charset="0"/>
              <a:cs typeface="Calibri Light" panose="020F0302020204030204" pitchFamily="34" charset="0"/>
            </a:endParaRPr>
          </a:p>
        </p:txBody>
      </p:sp>
      <p:sp>
        <p:nvSpPr>
          <p:cNvPr id="2" name="Rectangle 1">
            <a:extLst>
              <a:ext uri="{FF2B5EF4-FFF2-40B4-BE49-F238E27FC236}">
                <a16:creationId xmlns:a16="http://schemas.microsoft.com/office/drawing/2014/main" id="{AD13DAF9-C56E-4121-B321-7C0C5C39E0AB}"/>
              </a:ext>
            </a:extLst>
          </p:cNvPr>
          <p:cNvSpPr/>
          <p:nvPr/>
        </p:nvSpPr>
        <p:spPr>
          <a:xfrm>
            <a:off x="255588" y="188913"/>
            <a:ext cx="5610225" cy="523875"/>
          </a:xfrm>
          <a:prstGeom prst="rect">
            <a:avLst/>
          </a:prstGeom>
        </p:spPr>
        <p:txBody>
          <a:bodyPr wrap="none">
            <a:spAutoFit/>
          </a:bodyPr>
          <a:lstStyle/>
          <a:p>
            <a:pPr marL="396875" indent="-396875" algn="ctr" defTabSz="912813" eaLnBrk="1" hangingPunct="1">
              <a:defRPr/>
            </a:pPr>
            <a:r>
              <a:rPr lang="en-US" altLang="en-US" sz="2800" b="1" dirty="0">
                <a:solidFill>
                  <a:srgbClr val="2C2D8B"/>
                </a:solidFill>
                <a:latin typeface="Calibri Light"/>
                <a:ea typeface="+mj-ea"/>
                <a:cs typeface="Calibri Light"/>
              </a:rPr>
              <a:t>Windows Communication Foundation</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1ADD120-36C0-4463-8A1F-5BE34C74AFEF}"/>
              </a:ext>
            </a:extLst>
          </p:cNvPr>
          <p:cNvSpPr>
            <a:spLocks noGrp="1" noChangeArrowheads="1"/>
          </p:cNvSpPr>
          <p:nvPr>
            <p:ph type="title"/>
          </p:nvPr>
        </p:nvSpPr>
        <p:spPr>
          <a:xfrm>
            <a:off x="285750" y="252413"/>
            <a:ext cx="8594725" cy="430212"/>
          </a:xfrm>
        </p:spPr>
        <p:txBody>
          <a:bodyPr/>
          <a:lstStyle/>
          <a:p>
            <a:pPr eaLnBrk="1" hangingPunct="1"/>
            <a:r>
              <a:rPr lang="en-US" altLang="en-US" sz="2800" b="1">
                <a:latin typeface="Calibri Light" panose="020F0302020204030204" pitchFamily="34" charset="0"/>
                <a:cs typeface="Calibri Light" panose="020F0302020204030204" pitchFamily="34" charset="0"/>
              </a:rPr>
              <a:t>The ABCs of WCF</a:t>
            </a:r>
            <a:endParaRPr lang="en-US" altLang="en-US" sz="2800" b="1">
              <a:solidFill>
                <a:schemeClr val="accent1"/>
              </a:solidFill>
              <a:latin typeface="Calibri Light" panose="020F0302020204030204" pitchFamily="34" charset="0"/>
              <a:cs typeface="Calibri Light" panose="020F0302020204030204" pitchFamily="34" charset="0"/>
            </a:endParaRPr>
          </a:p>
        </p:txBody>
      </p:sp>
      <p:pic>
        <p:nvPicPr>
          <p:cNvPr id="18435" name="Picture 3" descr="silver edge - sapphire square">
            <a:extLst>
              <a:ext uri="{FF2B5EF4-FFF2-40B4-BE49-F238E27FC236}">
                <a16:creationId xmlns:a16="http://schemas.microsoft.com/office/drawing/2014/main" id="{C63C5147-FC85-46A7-A88C-28C3203A3AF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788" y="1357313"/>
            <a:ext cx="2057400"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4" descr="silver edge - rose square">
            <a:extLst>
              <a:ext uri="{FF2B5EF4-FFF2-40B4-BE49-F238E27FC236}">
                <a16:creationId xmlns:a16="http://schemas.microsoft.com/office/drawing/2014/main" id="{8A8C6B02-C3BD-4DBC-AEDE-F70548255A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2088" y="1355725"/>
            <a:ext cx="205740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469" name="Text Box 5">
            <a:extLst>
              <a:ext uri="{FF2B5EF4-FFF2-40B4-BE49-F238E27FC236}">
                <a16:creationId xmlns:a16="http://schemas.microsoft.com/office/drawing/2014/main" id="{582FE59B-7291-4C32-B407-86E30D32AD06}"/>
              </a:ext>
            </a:extLst>
          </p:cNvPr>
          <p:cNvSpPr txBox="1">
            <a:spLocks noChangeArrowheads="1"/>
          </p:cNvSpPr>
          <p:nvPr/>
        </p:nvSpPr>
        <p:spPr bwMode="white">
          <a:xfrm>
            <a:off x="1054100" y="1958975"/>
            <a:ext cx="1095375" cy="519113"/>
          </a:xfrm>
          <a:prstGeom prst="rect">
            <a:avLst/>
          </a:prstGeom>
          <a:noFill/>
          <a:ln>
            <a:noFill/>
          </a:ln>
          <a:effectLst/>
          <a:extLst>
            <a:ext uri="{909E8E84-426E-40DD-AFC4-6F175D3DCCD1}">
              <a14:hiddenFill xmlns:a14="http://schemas.microsoft.com/office/drawing/2010/main">
                <a:gradFill rotWithShape="0">
                  <a:gsLst>
                    <a:gs pos="0">
                      <a:schemeClr val="accent2">
                        <a:gamma/>
                        <a:shade val="56078"/>
                        <a:invGamma/>
                      </a:schemeClr>
                    </a:gs>
                    <a:gs pos="50000">
                      <a:schemeClr val="accent2"/>
                    </a:gs>
                    <a:gs pos="100000">
                      <a:schemeClr val="accent2">
                        <a:gamma/>
                        <a:shade val="56078"/>
                        <a:invGamma/>
                      </a:schemeClr>
                    </a:gs>
                  </a:gsLst>
                  <a:lin ang="2700000" scaled="1"/>
                </a:gradFill>
              </a14:hiddenFill>
            </a:ext>
            <a:ext uri="{91240B29-F687-4F45-9708-019B960494DF}">
              <a14:hiddenLine xmlns:a14="http://schemas.microsoft.com/office/drawing/2010/main" w="127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fontAlgn="auto" hangingPunct="1">
              <a:spcAft>
                <a:spcPts val="0"/>
              </a:spcAft>
              <a:defRPr/>
            </a:pPr>
            <a:r>
              <a:rPr lang="en-US" altLang="en-US" dirty="0">
                <a:effectLst>
                  <a:outerShdw blurRad="38100" dist="38100" dir="2700000" algn="tl">
                    <a:srgbClr val="000000"/>
                  </a:outerShdw>
                </a:effectLst>
                <a:latin typeface="Segoe Semibold" pitchFamily="34" charset="0"/>
                <a:ea typeface="ヒラギノ角ゴ Pro W3" pitchFamily="124" charset="-128"/>
                <a:cs typeface="+mn-cs"/>
              </a:rPr>
              <a:t>Client</a:t>
            </a:r>
          </a:p>
        </p:txBody>
      </p:sp>
      <p:sp>
        <p:nvSpPr>
          <p:cNvPr id="190470" name="Text Box 6">
            <a:extLst>
              <a:ext uri="{FF2B5EF4-FFF2-40B4-BE49-F238E27FC236}">
                <a16:creationId xmlns:a16="http://schemas.microsoft.com/office/drawing/2014/main" id="{0AC30602-A0B5-4245-AC56-02ABEB67405E}"/>
              </a:ext>
            </a:extLst>
          </p:cNvPr>
          <p:cNvSpPr txBox="1">
            <a:spLocks noChangeArrowheads="1"/>
          </p:cNvSpPr>
          <p:nvPr/>
        </p:nvSpPr>
        <p:spPr bwMode="white">
          <a:xfrm>
            <a:off x="6889750" y="1958975"/>
            <a:ext cx="1371600" cy="519113"/>
          </a:xfrm>
          <a:prstGeom prst="rect">
            <a:avLst/>
          </a:prstGeom>
          <a:noFill/>
          <a:ln>
            <a:noFill/>
          </a:ln>
          <a:effectLst/>
          <a:extLst>
            <a:ext uri="{909E8E84-426E-40DD-AFC4-6F175D3DCCD1}">
              <a14:hiddenFill xmlns:a14="http://schemas.microsoft.com/office/drawing/2010/main">
                <a:gradFill rotWithShape="0">
                  <a:gsLst>
                    <a:gs pos="0">
                      <a:schemeClr val="accent2">
                        <a:gamma/>
                        <a:shade val="56078"/>
                        <a:invGamma/>
                      </a:schemeClr>
                    </a:gs>
                    <a:gs pos="50000">
                      <a:schemeClr val="accent2"/>
                    </a:gs>
                    <a:gs pos="100000">
                      <a:schemeClr val="accent2">
                        <a:gamma/>
                        <a:shade val="56078"/>
                        <a:invGamma/>
                      </a:schemeClr>
                    </a:gs>
                  </a:gsLst>
                  <a:lin ang="2700000" scaled="1"/>
                </a:gradFill>
              </a14:hiddenFill>
            </a:ext>
            <a:ext uri="{91240B29-F687-4F45-9708-019B960494DF}">
              <a14:hiddenLine xmlns:a14="http://schemas.microsoft.com/office/drawing/2010/main" w="127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fontAlgn="auto" hangingPunct="1">
              <a:spcAft>
                <a:spcPts val="0"/>
              </a:spcAft>
              <a:defRPr/>
            </a:pPr>
            <a:r>
              <a:rPr lang="en-US" altLang="en-US">
                <a:effectLst>
                  <a:outerShdw blurRad="38100" dist="38100" dir="2700000" algn="tl">
                    <a:srgbClr val="000000"/>
                  </a:outerShdw>
                </a:effectLst>
                <a:latin typeface="Segoe Semibold" pitchFamily="34" charset="0"/>
                <a:ea typeface="ヒラギノ角ゴ Pro W3" pitchFamily="124" charset="-128"/>
                <a:cs typeface="+mn-cs"/>
              </a:rPr>
              <a:t>Service</a:t>
            </a:r>
          </a:p>
        </p:txBody>
      </p:sp>
      <p:pic>
        <p:nvPicPr>
          <p:cNvPr id="18439" name="Picture 7" descr="Metallic edge Sapphire Rounded Bar faded color short">
            <a:extLst>
              <a:ext uri="{FF2B5EF4-FFF2-40B4-BE49-F238E27FC236}">
                <a16:creationId xmlns:a16="http://schemas.microsoft.com/office/drawing/2014/main" id="{CA506DEA-029D-4636-84D0-96C824FE26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7275" y="3086100"/>
            <a:ext cx="1944688"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472" name="Text Box 8">
            <a:extLst>
              <a:ext uri="{FF2B5EF4-FFF2-40B4-BE49-F238E27FC236}">
                <a16:creationId xmlns:a16="http://schemas.microsoft.com/office/drawing/2014/main" id="{A4CFA6E9-6115-4D48-A25B-DD388750ED8F}"/>
              </a:ext>
            </a:extLst>
          </p:cNvPr>
          <p:cNvSpPr txBox="1">
            <a:spLocks noChangeArrowheads="1"/>
          </p:cNvSpPr>
          <p:nvPr/>
        </p:nvSpPr>
        <p:spPr bwMode="white">
          <a:xfrm>
            <a:off x="3871913" y="3316288"/>
            <a:ext cx="1422400" cy="457200"/>
          </a:xfrm>
          <a:prstGeom prst="rect">
            <a:avLst/>
          </a:prstGeom>
          <a:noFill/>
          <a:ln>
            <a:noFill/>
          </a:ln>
          <a:effectLst/>
          <a:extLst>
            <a:ext uri="{909E8E84-426E-40DD-AFC4-6F175D3DCCD1}">
              <a14:hiddenFill xmlns:a14="http://schemas.microsoft.com/office/drawing/2010/main">
                <a:gradFill rotWithShape="0">
                  <a:gsLst>
                    <a:gs pos="0">
                      <a:schemeClr val="accent2">
                        <a:gamma/>
                        <a:shade val="56078"/>
                        <a:invGamma/>
                      </a:schemeClr>
                    </a:gs>
                    <a:gs pos="50000">
                      <a:schemeClr val="accent2"/>
                    </a:gs>
                    <a:gs pos="100000">
                      <a:schemeClr val="accent2">
                        <a:gamma/>
                        <a:shade val="56078"/>
                        <a:invGamma/>
                      </a:schemeClr>
                    </a:gs>
                  </a:gsLst>
                  <a:lin ang="2700000" scaled="1"/>
                </a:gradFill>
              </a14:hiddenFill>
            </a:ext>
            <a:ext uri="{91240B29-F687-4F45-9708-019B960494DF}">
              <a14:hiddenLine xmlns:a14="http://schemas.microsoft.com/office/drawing/2010/main" w="127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fontAlgn="auto" hangingPunct="1">
              <a:spcAft>
                <a:spcPts val="0"/>
              </a:spcAft>
              <a:defRPr/>
            </a:pPr>
            <a:r>
              <a:rPr lang="en-US" altLang="en-US" sz="2400">
                <a:effectLst>
                  <a:outerShdw blurRad="38100" dist="38100" dir="2700000" algn="tl">
                    <a:srgbClr val="000000"/>
                  </a:outerShdw>
                </a:effectLst>
                <a:latin typeface="Segoe Semibold" pitchFamily="34" charset="0"/>
                <a:ea typeface="ヒラギノ角ゴ Pro W3" pitchFamily="124" charset="-128"/>
                <a:cs typeface="+mn-cs"/>
              </a:rPr>
              <a:t>Message</a:t>
            </a:r>
          </a:p>
        </p:txBody>
      </p:sp>
      <p:pic>
        <p:nvPicPr>
          <p:cNvPr id="18441" name="Picture 9" descr="GEL Dotted Line MS-green">
            <a:extLst>
              <a:ext uri="{FF2B5EF4-FFF2-40B4-BE49-F238E27FC236}">
                <a16:creationId xmlns:a16="http://schemas.microsoft.com/office/drawing/2014/main" id="{ED5337A6-2B33-458D-B2F3-2D9BE9864F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18031" t="-2831" r="75771" b="-11320"/>
          <a:stretch>
            <a:fillRect/>
          </a:stretch>
        </p:blipFill>
        <p:spPr bwMode="auto">
          <a:xfrm>
            <a:off x="3349625" y="3465513"/>
            <a:ext cx="315913" cy="19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2" name="Picture 10" descr="GEL Dotted Line MS-green">
            <a:extLst>
              <a:ext uri="{FF2B5EF4-FFF2-40B4-BE49-F238E27FC236}">
                <a16:creationId xmlns:a16="http://schemas.microsoft.com/office/drawing/2014/main" id="{1C91CFA2-F19E-4631-876F-DC109EC587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t="-16982" r="93335" b="-11320"/>
          <a:stretch>
            <a:fillRect/>
          </a:stretch>
        </p:blipFill>
        <p:spPr bwMode="auto">
          <a:xfrm>
            <a:off x="5465763" y="3441700"/>
            <a:ext cx="33972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443" name="Group 11">
            <a:extLst>
              <a:ext uri="{FF2B5EF4-FFF2-40B4-BE49-F238E27FC236}">
                <a16:creationId xmlns:a16="http://schemas.microsoft.com/office/drawing/2014/main" id="{58E732C5-5E46-45E3-B200-DFF50CE6C0A2}"/>
              </a:ext>
            </a:extLst>
          </p:cNvPr>
          <p:cNvGrpSpPr>
            <a:grpSpLocks/>
          </p:cNvGrpSpPr>
          <p:nvPr/>
        </p:nvGrpSpPr>
        <p:grpSpPr bwMode="auto">
          <a:xfrm>
            <a:off x="1963738" y="3303588"/>
            <a:ext cx="1416050" cy="508000"/>
            <a:chOff x="1237" y="2505"/>
            <a:chExt cx="892" cy="320"/>
          </a:xfrm>
        </p:grpSpPr>
        <p:grpSp>
          <p:nvGrpSpPr>
            <p:cNvPr id="18474" name="Group 12">
              <a:extLst>
                <a:ext uri="{FF2B5EF4-FFF2-40B4-BE49-F238E27FC236}">
                  <a16:creationId xmlns:a16="http://schemas.microsoft.com/office/drawing/2014/main" id="{4C681A85-50D3-43A8-840A-49FC56FDF34C}"/>
                </a:ext>
              </a:extLst>
            </p:cNvPr>
            <p:cNvGrpSpPr>
              <a:grpSpLocks/>
            </p:cNvGrpSpPr>
            <p:nvPr/>
          </p:nvGrpSpPr>
          <p:grpSpPr bwMode="auto">
            <a:xfrm>
              <a:off x="1804" y="2505"/>
              <a:ext cx="325" cy="320"/>
              <a:chOff x="1804" y="2505"/>
              <a:chExt cx="325" cy="320"/>
            </a:xfrm>
          </p:grpSpPr>
          <p:pic>
            <p:nvPicPr>
              <p:cNvPr id="18481" name="Picture 13" descr="Metallic edge Cinnamon Square Small">
                <a:extLst>
                  <a:ext uri="{FF2B5EF4-FFF2-40B4-BE49-F238E27FC236}">
                    <a16:creationId xmlns:a16="http://schemas.microsoft.com/office/drawing/2014/main" id="{B625B52D-E3B9-4DB0-A554-395EED8F17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1804" y="2505"/>
                <a:ext cx="32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478" name="Rectangle 14">
                <a:extLst>
                  <a:ext uri="{FF2B5EF4-FFF2-40B4-BE49-F238E27FC236}">
                    <a16:creationId xmlns:a16="http://schemas.microsoft.com/office/drawing/2014/main" id="{FF0EE781-0C40-4FEF-A4B2-5E1FAAA74A28}"/>
                  </a:ext>
                </a:extLst>
              </p:cNvPr>
              <p:cNvSpPr>
                <a:spLocks noChangeArrowheads="1"/>
              </p:cNvSpPr>
              <p:nvPr/>
            </p:nvSpPr>
            <p:spPr bwMode="gray">
              <a:xfrm>
                <a:off x="1856" y="2537"/>
                <a:ext cx="223" cy="250"/>
              </a:xfrm>
              <a:prstGeom prst="rect">
                <a:avLst/>
              </a:prstGeom>
              <a:noFill/>
              <a:ln>
                <a:noFill/>
              </a:ln>
              <a:effectLst/>
              <a:extLst>
                <a:ext uri="{909E8E84-426E-40DD-AFC4-6F175D3DCCD1}">
                  <a14:hiddenFill xmlns:a14="http://schemas.microsoft.com/office/drawing/2010/main">
                    <a:gradFill rotWithShape="0">
                      <a:gsLst>
                        <a:gs pos="0">
                          <a:schemeClr val="accent2">
                            <a:gamma/>
                            <a:shade val="56078"/>
                            <a:invGamma/>
                          </a:schemeClr>
                        </a:gs>
                        <a:gs pos="50000">
                          <a:schemeClr val="accent2"/>
                        </a:gs>
                        <a:gs pos="100000">
                          <a:schemeClr val="accent2">
                            <a:gamma/>
                            <a:shade val="56078"/>
                            <a:invGamma/>
                          </a:schemeClr>
                        </a:gs>
                      </a:gsLst>
                      <a:lin ang="2700000" scaled="1"/>
                    </a:gradFill>
                  </a14:hiddenFill>
                </a:ext>
                <a:ext uri="{91240B29-F687-4F45-9708-019B960494DF}">
                  <a14:hiddenLine xmlns:a14="http://schemas.microsoft.com/office/drawing/2010/main" w="127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fontAlgn="auto" hangingPunct="1">
                  <a:spcAft>
                    <a:spcPts val="0"/>
                  </a:spcAft>
                  <a:defRPr/>
                </a:pPr>
                <a:r>
                  <a:rPr lang="en-US" altLang="en-US" sz="2000">
                    <a:effectLst>
                      <a:outerShdw blurRad="38100" dist="38100" dir="2700000" algn="tl">
                        <a:srgbClr val="000000"/>
                      </a:outerShdw>
                    </a:effectLst>
                    <a:latin typeface="Segoe Semibold" pitchFamily="34" charset="0"/>
                    <a:ea typeface="ヒラギノ角ゴ Pro W3" pitchFamily="124" charset="-128"/>
                    <a:cs typeface="+mn-cs"/>
                  </a:rPr>
                  <a:t>A</a:t>
                </a:r>
              </a:p>
            </p:txBody>
          </p:sp>
        </p:grpSp>
        <p:grpSp>
          <p:nvGrpSpPr>
            <p:cNvPr id="18475" name="Group 15">
              <a:extLst>
                <a:ext uri="{FF2B5EF4-FFF2-40B4-BE49-F238E27FC236}">
                  <a16:creationId xmlns:a16="http://schemas.microsoft.com/office/drawing/2014/main" id="{63BB4338-3E8D-4215-AF7F-63C552FF7FEF}"/>
                </a:ext>
              </a:extLst>
            </p:cNvPr>
            <p:cNvGrpSpPr>
              <a:grpSpLocks/>
            </p:cNvGrpSpPr>
            <p:nvPr/>
          </p:nvGrpSpPr>
          <p:grpSpPr bwMode="auto">
            <a:xfrm>
              <a:off x="1519" y="2505"/>
              <a:ext cx="325" cy="320"/>
              <a:chOff x="1519" y="2505"/>
              <a:chExt cx="325" cy="320"/>
            </a:xfrm>
          </p:grpSpPr>
          <p:pic>
            <p:nvPicPr>
              <p:cNvPr id="18479" name="Picture 16" descr="Metallic edge Gold Square Small">
                <a:extLst>
                  <a:ext uri="{FF2B5EF4-FFF2-40B4-BE49-F238E27FC236}">
                    <a16:creationId xmlns:a16="http://schemas.microsoft.com/office/drawing/2014/main" id="{CCA68E0F-F637-407D-99C6-B14EC57F34F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1519" y="2505"/>
                <a:ext cx="32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481" name="Rectangle 17">
                <a:extLst>
                  <a:ext uri="{FF2B5EF4-FFF2-40B4-BE49-F238E27FC236}">
                    <a16:creationId xmlns:a16="http://schemas.microsoft.com/office/drawing/2014/main" id="{53C84ED6-ADB5-4B0F-B9B0-F201608A2C32}"/>
                  </a:ext>
                </a:extLst>
              </p:cNvPr>
              <p:cNvSpPr>
                <a:spLocks noChangeArrowheads="1"/>
              </p:cNvSpPr>
              <p:nvPr/>
            </p:nvSpPr>
            <p:spPr bwMode="gray">
              <a:xfrm>
                <a:off x="1565" y="2537"/>
                <a:ext cx="223" cy="250"/>
              </a:xfrm>
              <a:prstGeom prst="rect">
                <a:avLst/>
              </a:prstGeom>
              <a:noFill/>
              <a:ln>
                <a:noFill/>
              </a:ln>
              <a:effectLst/>
              <a:extLst>
                <a:ext uri="{909E8E84-426E-40DD-AFC4-6F175D3DCCD1}">
                  <a14:hiddenFill xmlns:a14="http://schemas.microsoft.com/office/drawing/2010/main">
                    <a:gradFill rotWithShape="0">
                      <a:gsLst>
                        <a:gs pos="0">
                          <a:schemeClr val="accent2">
                            <a:gamma/>
                            <a:shade val="56078"/>
                            <a:invGamma/>
                          </a:schemeClr>
                        </a:gs>
                        <a:gs pos="50000">
                          <a:schemeClr val="accent2"/>
                        </a:gs>
                        <a:gs pos="100000">
                          <a:schemeClr val="accent2">
                            <a:gamma/>
                            <a:shade val="56078"/>
                            <a:invGamma/>
                          </a:schemeClr>
                        </a:gs>
                      </a:gsLst>
                      <a:lin ang="2700000" scaled="1"/>
                    </a:gradFill>
                  </a14:hiddenFill>
                </a:ext>
                <a:ext uri="{91240B29-F687-4F45-9708-019B960494DF}">
                  <a14:hiddenLine xmlns:a14="http://schemas.microsoft.com/office/drawing/2010/main" w="127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fontAlgn="auto" hangingPunct="1">
                  <a:spcAft>
                    <a:spcPts val="0"/>
                  </a:spcAft>
                  <a:defRPr/>
                </a:pPr>
                <a:r>
                  <a:rPr lang="en-US" altLang="en-US" sz="2000">
                    <a:effectLst>
                      <a:outerShdw blurRad="38100" dist="38100" dir="2700000" algn="tl">
                        <a:srgbClr val="000000"/>
                      </a:outerShdw>
                    </a:effectLst>
                    <a:latin typeface="Segoe Semibold" pitchFamily="34" charset="0"/>
                    <a:ea typeface="ヒラギノ角ゴ Pro W3" pitchFamily="124" charset="-128"/>
                    <a:cs typeface="+mn-cs"/>
                  </a:rPr>
                  <a:t>B</a:t>
                </a:r>
              </a:p>
            </p:txBody>
          </p:sp>
        </p:grpSp>
        <p:grpSp>
          <p:nvGrpSpPr>
            <p:cNvPr id="18476" name="Group 18">
              <a:extLst>
                <a:ext uri="{FF2B5EF4-FFF2-40B4-BE49-F238E27FC236}">
                  <a16:creationId xmlns:a16="http://schemas.microsoft.com/office/drawing/2014/main" id="{672B70A7-3938-47EC-973E-62B59A4AC2B6}"/>
                </a:ext>
              </a:extLst>
            </p:cNvPr>
            <p:cNvGrpSpPr>
              <a:grpSpLocks/>
            </p:cNvGrpSpPr>
            <p:nvPr/>
          </p:nvGrpSpPr>
          <p:grpSpPr bwMode="auto">
            <a:xfrm>
              <a:off x="1237" y="2505"/>
              <a:ext cx="325" cy="320"/>
              <a:chOff x="1237" y="2505"/>
              <a:chExt cx="325" cy="320"/>
            </a:xfrm>
          </p:grpSpPr>
          <p:pic>
            <p:nvPicPr>
              <p:cNvPr id="18477" name="Picture 19" descr="Metallic edge Turquoise Square Small">
                <a:extLst>
                  <a:ext uri="{FF2B5EF4-FFF2-40B4-BE49-F238E27FC236}">
                    <a16:creationId xmlns:a16="http://schemas.microsoft.com/office/drawing/2014/main" id="{6BA7DB0A-F00E-4847-8B67-E17CDF73284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1237" y="2505"/>
                <a:ext cx="32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484" name="Rectangle 20">
                <a:extLst>
                  <a:ext uri="{FF2B5EF4-FFF2-40B4-BE49-F238E27FC236}">
                    <a16:creationId xmlns:a16="http://schemas.microsoft.com/office/drawing/2014/main" id="{233800DA-7147-498F-8840-9F83B7BD18BC}"/>
                  </a:ext>
                </a:extLst>
              </p:cNvPr>
              <p:cNvSpPr>
                <a:spLocks noChangeArrowheads="1"/>
              </p:cNvSpPr>
              <p:nvPr/>
            </p:nvSpPr>
            <p:spPr bwMode="gray">
              <a:xfrm>
                <a:off x="1288" y="2537"/>
                <a:ext cx="232" cy="250"/>
              </a:xfrm>
              <a:prstGeom prst="rect">
                <a:avLst/>
              </a:prstGeom>
              <a:noFill/>
              <a:ln>
                <a:noFill/>
              </a:ln>
              <a:effectLst/>
              <a:extLst>
                <a:ext uri="{909E8E84-426E-40DD-AFC4-6F175D3DCCD1}">
                  <a14:hiddenFill xmlns:a14="http://schemas.microsoft.com/office/drawing/2010/main">
                    <a:gradFill rotWithShape="0">
                      <a:gsLst>
                        <a:gs pos="0">
                          <a:schemeClr val="accent2">
                            <a:gamma/>
                            <a:shade val="56078"/>
                            <a:invGamma/>
                          </a:schemeClr>
                        </a:gs>
                        <a:gs pos="50000">
                          <a:schemeClr val="accent2"/>
                        </a:gs>
                        <a:gs pos="100000">
                          <a:schemeClr val="accent2">
                            <a:gamma/>
                            <a:shade val="56078"/>
                            <a:invGamma/>
                          </a:schemeClr>
                        </a:gs>
                      </a:gsLst>
                      <a:lin ang="2700000" scaled="1"/>
                    </a:gradFill>
                  </a14:hiddenFill>
                </a:ext>
                <a:ext uri="{91240B29-F687-4F45-9708-019B960494DF}">
                  <a14:hiddenLine xmlns:a14="http://schemas.microsoft.com/office/drawing/2010/main" w="127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fontAlgn="auto" hangingPunct="1">
                  <a:spcAft>
                    <a:spcPts val="0"/>
                  </a:spcAft>
                  <a:defRPr/>
                </a:pPr>
                <a:r>
                  <a:rPr lang="en-US" altLang="en-US" sz="2000">
                    <a:effectLst>
                      <a:outerShdw blurRad="38100" dist="38100" dir="2700000" algn="tl">
                        <a:srgbClr val="000000"/>
                      </a:outerShdw>
                    </a:effectLst>
                    <a:latin typeface="Segoe Semibold" pitchFamily="34" charset="0"/>
                    <a:ea typeface="ヒラギノ角ゴ Pro W3" pitchFamily="124" charset="-128"/>
                    <a:cs typeface="+mn-cs"/>
                  </a:rPr>
                  <a:t>C</a:t>
                </a:r>
              </a:p>
            </p:txBody>
          </p:sp>
        </p:grpSp>
      </p:grpSp>
      <p:grpSp>
        <p:nvGrpSpPr>
          <p:cNvPr id="18444" name="Group 21">
            <a:extLst>
              <a:ext uri="{FF2B5EF4-FFF2-40B4-BE49-F238E27FC236}">
                <a16:creationId xmlns:a16="http://schemas.microsoft.com/office/drawing/2014/main" id="{A441BF62-D951-4DB2-AD21-90A356DBC374}"/>
              </a:ext>
            </a:extLst>
          </p:cNvPr>
          <p:cNvGrpSpPr>
            <a:grpSpLocks/>
          </p:cNvGrpSpPr>
          <p:nvPr/>
        </p:nvGrpSpPr>
        <p:grpSpPr bwMode="auto">
          <a:xfrm flipH="1">
            <a:off x="5773738" y="3303588"/>
            <a:ext cx="1416050" cy="508000"/>
            <a:chOff x="1237" y="2505"/>
            <a:chExt cx="892" cy="320"/>
          </a:xfrm>
        </p:grpSpPr>
        <p:grpSp>
          <p:nvGrpSpPr>
            <p:cNvPr id="18465" name="Group 22">
              <a:extLst>
                <a:ext uri="{FF2B5EF4-FFF2-40B4-BE49-F238E27FC236}">
                  <a16:creationId xmlns:a16="http://schemas.microsoft.com/office/drawing/2014/main" id="{16D1E644-C4C3-43A6-ACFF-E8F4C0BEADF7}"/>
                </a:ext>
              </a:extLst>
            </p:cNvPr>
            <p:cNvGrpSpPr>
              <a:grpSpLocks/>
            </p:cNvGrpSpPr>
            <p:nvPr/>
          </p:nvGrpSpPr>
          <p:grpSpPr bwMode="auto">
            <a:xfrm>
              <a:off x="1804" y="2505"/>
              <a:ext cx="325" cy="320"/>
              <a:chOff x="1804" y="2505"/>
              <a:chExt cx="325" cy="320"/>
            </a:xfrm>
          </p:grpSpPr>
          <p:pic>
            <p:nvPicPr>
              <p:cNvPr id="18472" name="Picture 23" descr="Metallic edge Cinnamon Square Small">
                <a:extLst>
                  <a:ext uri="{FF2B5EF4-FFF2-40B4-BE49-F238E27FC236}">
                    <a16:creationId xmlns:a16="http://schemas.microsoft.com/office/drawing/2014/main" id="{92D5F8B8-F1DC-4AA1-97F2-2A6F10D66F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1804" y="2505"/>
                <a:ext cx="32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488" name="Rectangle 24">
                <a:extLst>
                  <a:ext uri="{FF2B5EF4-FFF2-40B4-BE49-F238E27FC236}">
                    <a16:creationId xmlns:a16="http://schemas.microsoft.com/office/drawing/2014/main" id="{3536875A-D8F7-461B-BAD7-35168E3A7641}"/>
                  </a:ext>
                </a:extLst>
              </p:cNvPr>
              <p:cNvSpPr>
                <a:spLocks noChangeArrowheads="1"/>
              </p:cNvSpPr>
              <p:nvPr/>
            </p:nvSpPr>
            <p:spPr bwMode="gray">
              <a:xfrm>
                <a:off x="1856" y="2537"/>
                <a:ext cx="223" cy="250"/>
              </a:xfrm>
              <a:prstGeom prst="rect">
                <a:avLst/>
              </a:prstGeom>
              <a:noFill/>
              <a:ln>
                <a:noFill/>
              </a:ln>
              <a:effectLst/>
              <a:extLst>
                <a:ext uri="{909E8E84-426E-40DD-AFC4-6F175D3DCCD1}">
                  <a14:hiddenFill xmlns:a14="http://schemas.microsoft.com/office/drawing/2010/main">
                    <a:gradFill rotWithShape="0">
                      <a:gsLst>
                        <a:gs pos="0">
                          <a:schemeClr val="accent2">
                            <a:gamma/>
                            <a:shade val="56078"/>
                            <a:invGamma/>
                          </a:schemeClr>
                        </a:gs>
                        <a:gs pos="50000">
                          <a:schemeClr val="accent2"/>
                        </a:gs>
                        <a:gs pos="100000">
                          <a:schemeClr val="accent2">
                            <a:gamma/>
                            <a:shade val="56078"/>
                            <a:invGamma/>
                          </a:schemeClr>
                        </a:gs>
                      </a:gsLst>
                      <a:lin ang="2700000" scaled="1"/>
                    </a:gradFill>
                  </a14:hiddenFill>
                </a:ext>
                <a:ext uri="{91240B29-F687-4F45-9708-019B960494DF}">
                  <a14:hiddenLine xmlns:a14="http://schemas.microsoft.com/office/drawing/2010/main" w="127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fontAlgn="auto" hangingPunct="1">
                  <a:spcAft>
                    <a:spcPts val="0"/>
                  </a:spcAft>
                  <a:defRPr/>
                </a:pPr>
                <a:r>
                  <a:rPr lang="en-US" altLang="en-US" sz="2000">
                    <a:effectLst>
                      <a:outerShdw blurRad="38100" dist="38100" dir="2700000" algn="tl">
                        <a:srgbClr val="000000"/>
                      </a:outerShdw>
                    </a:effectLst>
                    <a:latin typeface="Segoe Semibold" pitchFamily="34" charset="0"/>
                    <a:ea typeface="ヒラギノ角ゴ Pro W3" pitchFamily="124" charset="-128"/>
                    <a:cs typeface="+mn-cs"/>
                  </a:rPr>
                  <a:t>A</a:t>
                </a:r>
              </a:p>
            </p:txBody>
          </p:sp>
        </p:grpSp>
        <p:grpSp>
          <p:nvGrpSpPr>
            <p:cNvPr id="18466" name="Group 25">
              <a:extLst>
                <a:ext uri="{FF2B5EF4-FFF2-40B4-BE49-F238E27FC236}">
                  <a16:creationId xmlns:a16="http://schemas.microsoft.com/office/drawing/2014/main" id="{7552D0E1-B0F4-437F-8D31-D80AEABF8219}"/>
                </a:ext>
              </a:extLst>
            </p:cNvPr>
            <p:cNvGrpSpPr>
              <a:grpSpLocks/>
            </p:cNvGrpSpPr>
            <p:nvPr/>
          </p:nvGrpSpPr>
          <p:grpSpPr bwMode="auto">
            <a:xfrm>
              <a:off x="1519" y="2505"/>
              <a:ext cx="325" cy="320"/>
              <a:chOff x="1519" y="2505"/>
              <a:chExt cx="325" cy="320"/>
            </a:xfrm>
          </p:grpSpPr>
          <p:pic>
            <p:nvPicPr>
              <p:cNvPr id="18470" name="Picture 26" descr="Metallic edge Gold Square Small">
                <a:extLst>
                  <a:ext uri="{FF2B5EF4-FFF2-40B4-BE49-F238E27FC236}">
                    <a16:creationId xmlns:a16="http://schemas.microsoft.com/office/drawing/2014/main" id="{3C949EAA-3985-4E03-B72E-4BAA89E6D3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1519" y="2505"/>
                <a:ext cx="32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491" name="Rectangle 27">
                <a:extLst>
                  <a:ext uri="{FF2B5EF4-FFF2-40B4-BE49-F238E27FC236}">
                    <a16:creationId xmlns:a16="http://schemas.microsoft.com/office/drawing/2014/main" id="{D82C8540-2C01-40D9-9DF7-94B0A2D191E2}"/>
                  </a:ext>
                </a:extLst>
              </p:cNvPr>
              <p:cNvSpPr>
                <a:spLocks noChangeArrowheads="1"/>
              </p:cNvSpPr>
              <p:nvPr/>
            </p:nvSpPr>
            <p:spPr bwMode="gray">
              <a:xfrm>
                <a:off x="1576" y="2537"/>
                <a:ext cx="223" cy="250"/>
              </a:xfrm>
              <a:prstGeom prst="rect">
                <a:avLst/>
              </a:prstGeom>
              <a:noFill/>
              <a:ln>
                <a:noFill/>
              </a:ln>
              <a:effectLst/>
              <a:extLst>
                <a:ext uri="{909E8E84-426E-40DD-AFC4-6F175D3DCCD1}">
                  <a14:hiddenFill xmlns:a14="http://schemas.microsoft.com/office/drawing/2010/main">
                    <a:gradFill rotWithShape="0">
                      <a:gsLst>
                        <a:gs pos="0">
                          <a:schemeClr val="accent2">
                            <a:gamma/>
                            <a:shade val="56078"/>
                            <a:invGamma/>
                          </a:schemeClr>
                        </a:gs>
                        <a:gs pos="50000">
                          <a:schemeClr val="accent2"/>
                        </a:gs>
                        <a:gs pos="100000">
                          <a:schemeClr val="accent2">
                            <a:gamma/>
                            <a:shade val="56078"/>
                            <a:invGamma/>
                          </a:schemeClr>
                        </a:gs>
                      </a:gsLst>
                      <a:lin ang="2700000" scaled="1"/>
                    </a:gradFill>
                  </a14:hiddenFill>
                </a:ext>
                <a:ext uri="{91240B29-F687-4F45-9708-019B960494DF}">
                  <a14:hiddenLine xmlns:a14="http://schemas.microsoft.com/office/drawing/2010/main" w="127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fontAlgn="auto" hangingPunct="1">
                  <a:spcAft>
                    <a:spcPts val="0"/>
                  </a:spcAft>
                  <a:defRPr/>
                </a:pPr>
                <a:r>
                  <a:rPr lang="en-US" altLang="en-US" sz="2000">
                    <a:effectLst>
                      <a:outerShdw blurRad="38100" dist="38100" dir="2700000" algn="tl">
                        <a:srgbClr val="000000"/>
                      </a:outerShdw>
                    </a:effectLst>
                    <a:latin typeface="Segoe Semibold" pitchFamily="34" charset="0"/>
                    <a:ea typeface="ヒラギノ角ゴ Pro W3" pitchFamily="124" charset="-128"/>
                    <a:cs typeface="+mn-cs"/>
                  </a:rPr>
                  <a:t>B</a:t>
                </a:r>
              </a:p>
            </p:txBody>
          </p:sp>
        </p:grpSp>
        <p:grpSp>
          <p:nvGrpSpPr>
            <p:cNvPr id="18467" name="Group 28">
              <a:extLst>
                <a:ext uri="{FF2B5EF4-FFF2-40B4-BE49-F238E27FC236}">
                  <a16:creationId xmlns:a16="http://schemas.microsoft.com/office/drawing/2014/main" id="{0B81D024-2D09-4EB5-848E-AC91A07CECEF}"/>
                </a:ext>
              </a:extLst>
            </p:cNvPr>
            <p:cNvGrpSpPr>
              <a:grpSpLocks/>
            </p:cNvGrpSpPr>
            <p:nvPr/>
          </p:nvGrpSpPr>
          <p:grpSpPr bwMode="auto">
            <a:xfrm>
              <a:off x="1237" y="2505"/>
              <a:ext cx="325" cy="320"/>
              <a:chOff x="1237" y="2505"/>
              <a:chExt cx="325" cy="320"/>
            </a:xfrm>
          </p:grpSpPr>
          <p:pic>
            <p:nvPicPr>
              <p:cNvPr id="18468" name="Picture 29" descr="Metallic edge Turquoise Square Small">
                <a:extLst>
                  <a:ext uri="{FF2B5EF4-FFF2-40B4-BE49-F238E27FC236}">
                    <a16:creationId xmlns:a16="http://schemas.microsoft.com/office/drawing/2014/main" id="{AEC1212B-8314-4970-B651-E56E09E93B7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1237" y="2505"/>
                <a:ext cx="32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494" name="Rectangle 30">
                <a:extLst>
                  <a:ext uri="{FF2B5EF4-FFF2-40B4-BE49-F238E27FC236}">
                    <a16:creationId xmlns:a16="http://schemas.microsoft.com/office/drawing/2014/main" id="{1A627D4E-C798-4B10-A6F2-D3ED3B20E182}"/>
                  </a:ext>
                </a:extLst>
              </p:cNvPr>
              <p:cNvSpPr>
                <a:spLocks noChangeArrowheads="1"/>
              </p:cNvSpPr>
              <p:nvPr/>
            </p:nvSpPr>
            <p:spPr bwMode="gray">
              <a:xfrm>
                <a:off x="1281" y="2537"/>
                <a:ext cx="232" cy="250"/>
              </a:xfrm>
              <a:prstGeom prst="rect">
                <a:avLst/>
              </a:prstGeom>
              <a:noFill/>
              <a:ln>
                <a:noFill/>
              </a:ln>
              <a:effectLst/>
              <a:extLst>
                <a:ext uri="{909E8E84-426E-40DD-AFC4-6F175D3DCCD1}">
                  <a14:hiddenFill xmlns:a14="http://schemas.microsoft.com/office/drawing/2010/main">
                    <a:gradFill rotWithShape="0">
                      <a:gsLst>
                        <a:gs pos="0">
                          <a:schemeClr val="accent2">
                            <a:gamma/>
                            <a:shade val="56078"/>
                            <a:invGamma/>
                          </a:schemeClr>
                        </a:gs>
                        <a:gs pos="50000">
                          <a:schemeClr val="accent2"/>
                        </a:gs>
                        <a:gs pos="100000">
                          <a:schemeClr val="accent2">
                            <a:gamma/>
                            <a:shade val="56078"/>
                            <a:invGamma/>
                          </a:schemeClr>
                        </a:gs>
                      </a:gsLst>
                      <a:lin ang="2700000" scaled="1"/>
                    </a:gradFill>
                  </a14:hiddenFill>
                </a:ext>
                <a:ext uri="{91240B29-F687-4F45-9708-019B960494DF}">
                  <a14:hiddenLine xmlns:a14="http://schemas.microsoft.com/office/drawing/2010/main" w="127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fontAlgn="auto" hangingPunct="1">
                  <a:spcAft>
                    <a:spcPts val="0"/>
                  </a:spcAft>
                  <a:defRPr/>
                </a:pPr>
                <a:r>
                  <a:rPr lang="en-US" altLang="en-US" sz="2000">
                    <a:effectLst>
                      <a:outerShdw blurRad="38100" dist="38100" dir="2700000" algn="tl">
                        <a:srgbClr val="000000"/>
                      </a:outerShdw>
                    </a:effectLst>
                    <a:latin typeface="Segoe Semibold" pitchFamily="34" charset="0"/>
                    <a:ea typeface="ヒラギノ角ゴ Pro W3" pitchFamily="124" charset="-128"/>
                    <a:cs typeface="+mn-cs"/>
                  </a:rPr>
                  <a:t>C</a:t>
                </a:r>
              </a:p>
            </p:txBody>
          </p:sp>
        </p:grpSp>
      </p:grpSp>
      <p:grpSp>
        <p:nvGrpSpPr>
          <p:cNvPr id="18445" name="Group 31">
            <a:extLst>
              <a:ext uri="{FF2B5EF4-FFF2-40B4-BE49-F238E27FC236}">
                <a16:creationId xmlns:a16="http://schemas.microsoft.com/office/drawing/2014/main" id="{E518DDAB-E071-4D08-BD9F-C573593CB2D8}"/>
              </a:ext>
            </a:extLst>
          </p:cNvPr>
          <p:cNvGrpSpPr>
            <a:grpSpLocks/>
          </p:cNvGrpSpPr>
          <p:nvPr/>
        </p:nvGrpSpPr>
        <p:grpSpPr bwMode="auto">
          <a:xfrm flipH="1">
            <a:off x="5773738" y="2703513"/>
            <a:ext cx="1416050" cy="508000"/>
            <a:chOff x="1237" y="2505"/>
            <a:chExt cx="892" cy="320"/>
          </a:xfrm>
        </p:grpSpPr>
        <p:grpSp>
          <p:nvGrpSpPr>
            <p:cNvPr id="18456" name="Group 32">
              <a:extLst>
                <a:ext uri="{FF2B5EF4-FFF2-40B4-BE49-F238E27FC236}">
                  <a16:creationId xmlns:a16="http://schemas.microsoft.com/office/drawing/2014/main" id="{516401A5-AD85-4633-9514-7782A7073F2E}"/>
                </a:ext>
              </a:extLst>
            </p:cNvPr>
            <p:cNvGrpSpPr>
              <a:grpSpLocks/>
            </p:cNvGrpSpPr>
            <p:nvPr/>
          </p:nvGrpSpPr>
          <p:grpSpPr bwMode="auto">
            <a:xfrm>
              <a:off x="1804" y="2505"/>
              <a:ext cx="325" cy="320"/>
              <a:chOff x="1804" y="2505"/>
              <a:chExt cx="325" cy="320"/>
            </a:xfrm>
          </p:grpSpPr>
          <p:pic>
            <p:nvPicPr>
              <p:cNvPr id="18463" name="Picture 33" descr="Metallic edge Cinnamon Square Small">
                <a:extLst>
                  <a:ext uri="{FF2B5EF4-FFF2-40B4-BE49-F238E27FC236}">
                    <a16:creationId xmlns:a16="http://schemas.microsoft.com/office/drawing/2014/main" id="{AC8318C9-BA0A-427C-AE73-70097EE409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1804" y="2505"/>
                <a:ext cx="32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498" name="Rectangle 34">
                <a:extLst>
                  <a:ext uri="{FF2B5EF4-FFF2-40B4-BE49-F238E27FC236}">
                    <a16:creationId xmlns:a16="http://schemas.microsoft.com/office/drawing/2014/main" id="{DFC9919D-4D64-4E5A-8AAA-23A2C1DC75F5}"/>
                  </a:ext>
                </a:extLst>
              </p:cNvPr>
              <p:cNvSpPr>
                <a:spLocks noChangeArrowheads="1"/>
              </p:cNvSpPr>
              <p:nvPr/>
            </p:nvSpPr>
            <p:spPr bwMode="gray">
              <a:xfrm>
                <a:off x="1856" y="2537"/>
                <a:ext cx="223" cy="250"/>
              </a:xfrm>
              <a:prstGeom prst="rect">
                <a:avLst/>
              </a:prstGeom>
              <a:noFill/>
              <a:ln>
                <a:noFill/>
              </a:ln>
              <a:effectLst/>
              <a:extLst>
                <a:ext uri="{909E8E84-426E-40DD-AFC4-6F175D3DCCD1}">
                  <a14:hiddenFill xmlns:a14="http://schemas.microsoft.com/office/drawing/2010/main">
                    <a:gradFill rotWithShape="0">
                      <a:gsLst>
                        <a:gs pos="0">
                          <a:schemeClr val="accent2">
                            <a:gamma/>
                            <a:shade val="56078"/>
                            <a:invGamma/>
                          </a:schemeClr>
                        </a:gs>
                        <a:gs pos="50000">
                          <a:schemeClr val="accent2"/>
                        </a:gs>
                        <a:gs pos="100000">
                          <a:schemeClr val="accent2">
                            <a:gamma/>
                            <a:shade val="56078"/>
                            <a:invGamma/>
                          </a:schemeClr>
                        </a:gs>
                      </a:gsLst>
                      <a:lin ang="2700000" scaled="1"/>
                    </a:gradFill>
                  </a14:hiddenFill>
                </a:ext>
                <a:ext uri="{91240B29-F687-4F45-9708-019B960494DF}">
                  <a14:hiddenLine xmlns:a14="http://schemas.microsoft.com/office/drawing/2010/main" w="127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fontAlgn="auto" hangingPunct="1">
                  <a:spcAft>
                    <a:spcPts val="0"/>
                  </a:spcAft>
                  <a:defRPr/>
                </a:pPr>
                <a:r>
                  <a:rPr lang="en-US" altLang="en-US" sz="2000">
                    <a:effectLst>
                      <a:outerShdw blurRad="38100" dist="38100" dir="2700000" algn="tl">
                        <a:srgbClr val="000000"/>
                      </a:outerShdw>
                    </a:effectLst>
                    <a:latin typeface="Segoe Semibold" pitchFamily="34" charset="0"/>
                    <a:ea typeface="ヒラギノ角ゴ Pro W3" pitchFamily="124" charset="-128"/>
                    <a:cs typeface="+mn-cs"/>
                  </a:rPr>
                  <a:t>A</a:t>
                </a:r>
              </a:p>
            </p:txBody>
          </p:sp>
        </p:grpSp>
        <p:grpSp>
          <p:nvGrpSpPr>
            <p:cNvPr id="18457" name="Group 35">
              <a:extLst>
                <a:ext uri="{FF2B5EF4-FFF2-40B4-BE49-F238E27FC236}">
                  <a16:creationId xmlns:a16="http://schemas.microsoft.com/office/drawing/2014/main" id="{8AAC5296-5BE5-444E-A95B-9FC2AE13C047}"/>
                </a:ext>
              </a:extLst>
            </p:cNvPr>
            <p:cNvGrpSpPr>
              <a:grpSpLocks/>
            </p:cNvGrpSpPr>
            <p:nvPr/>
          </p:nvGrpSpPr>
          <p:grpSpPr bwMode="auto">
            <a:xfrm>
              <a:off x="1519" y="2505"/>
              <a:ext cx="325" cy="320"/>
              <a:chOff x="1519" y="2505"/>
              <a:chExt cx="325" cy="320"/>
            </a:xfrm>
          </p:grpSpPr>
          <p:pic>
            <p:nvPicPr>
              <p:cNvPr id="18461" name="Picture 36" descr="Metallic edge Gold Square Small">
                <a:extLst>
                  <a:ext uri="{FF2B5EF4-FFF2-40B4-BE49-F238E27FC236}">
                    <a16:creationId xmlns:a16="http://schemas.microsoft.com/office/drawing/2014/main" id="{C02B262C-B9DF-42DB-A4DD-A58AA10AEB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1519" y="2505"/>
                <a:ext cx="32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501" name="Rectangle 37">
                <a:extLst>
                  <a:ext uri="{FF2B5EF4-FFF2-40B4-BE49-F238E27FC236}">
                    <a16:creationId xmlns:a16="http://schemas.microsoft.com/office/drawing/2014/main" id="{356DD9CE-1AE0-48B4-8676-3E40A614DED6}"/>
                  </a:ext>
                </a:extLst>
              </p:cNvPr>
              <p:cNvSpPr>
                <a:spLocks noChangeArrowheads="1"/>
              </p:cNvSpPr>
              <p:nvPr/>
            </p:nvSpPr>
            <p:spPr bwMode="gray">
              <a:xfrm>
                <a:off x="1576" y="2537"/>
                <a:ext cx="223" cy="250"/>
              </a:xfrm>
              <a:prstGeom prst="rect">
                <a:avLst/>
              </a:prstGeom>
              <a:noFill/>
              <a:ln>
                <a:noFill/>
              </a:ln>
              <a:effectLst/>
              <a:extLst>
                <a:ext uri="{909E8E84-426E-40DD-AFC4-6F175D3DCCD1}">
                  <a14:hiddenFill xmlns:a14="http://schemas.microsoft.com/office/drawing/2010/main">
                    <a:gradFill rotWithShape="0">
                      <a:gsLst>
                        <a:gs pos="0">
                          <a:schemeClr val="accent2">
                            <a:gamma/>
                            <a:shade val="56078"/>
                            <a:invGamma/>
                          </a:schemeClr>
                        </a:gs>
                        <a:gs pos="50000">
                          <a:schemeClr val="accent2"/>
                        </a:gs>
                        <a:gs pos="100000">
                          <a:schemeClr val="accent2">
                            <a:gamma/>
                            <a:shade val="56078"/>
                            <a:invGamma/>
                          </a:schemeClr>
                        </a:gs>
                      </a:gsLst>
                      <a:lin ang="2700000" scaled="1"/>
                    </a:gradFill>
                  </a14:hiddenFill>
                </a:ext>
                <a:ext uri="{91240B29-F687-4F45-9708-019B960494DF}">
                  <a14:hiddenLine xmlns:a14="http://schemas.microsoft.com/office/drawing/2010/main" w="127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fontAlgn="auto" hangingPunct="1">
                  <a:spcAft>
                    <a:spcPts val="0"/>
                  </a:spcAft>
                  <a:defRPr/>
                </a:pPr>
                <a:r>
                  <a:rPr lang="en-US" altLang="en-US" sz="2000">
                    <a:effectLst>
                      <a:outerShdw blurRad="38100" dist="38100" dir="2700000" algn="tl">
                        <a:srgbClr val="000000"/>
                      </a:outerShdw>
                    </a:effectLst>
                    <a:latin typeface="Segoe Semibold" pitchFamily="34" charset="0"/>
                    <a:ea typeface="ヒラギノ角ゴ Pro W3" pitchFamily="124" charset="-128"/>
                    <a:cs typeface="+mn-cs"/>
                  </a:rPr>
                  <a:t>B</a:t>
                </a:r>
              </a:p>
            </p:txBody>
          </p:sp>
        </p:grpSp>
        <p:grpSp>
          <p:nvGrpSpPr>
            <p:cNvPr id="18458" name="Group 38">
              <a:extLst>
                <a:ext uri="{FF2B5EF4-FFF2-40B4-BE49-F238E27FC236}">
                  <a16:creationId xmlns:a16="http://schemas.microsoft.com/office/drawing/2014/main" id="{750B7496-85B9-4F21-A0D6-46F27FD85F06}"/>
                </a:ext>
              </a:extLst>
            </p:cNvPr>
            <p:cNvGrpSpPr>
              <a:grpSpLocks/>
            </p:cNvGrpSpPr>
            <p:nvPr/>
          </p:nvGrpSpPr>
          <p:grpSpPr bwMode="auto">
            <a:xfrm>
              <a:off x="1237" y="2505"/>
              <a:ext cx="325" cy="320"/>
              <a:chOff x="1237" y="2505"/>
              <a:chExt cx="325" cy="320"/>
            </a:xfrm>
          </p:grpSpPr>
          <p:pic>
            <p:nvPicPr>
              <p:cNvPr id="18459" name="Picture 39" descr="Metallic edge Turquoise Square Small">
                <a:extLst>
                  <a:ext uri="{FF2B5EF4-FFF2-40B4-BE49-F238E27FC236}">
                    <a16:creationId xmlns:a16="http://schemas.microsoft.com/office/drawing/2014/main" id="{F34B9A16-EC46-422E-897A-59CDDE4027B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gray">
              <a:xfrm>
                <a:off x="1237" y="2505"/>
                <a:ext cx="32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0504" name="Rectangle 40">
                <a:extLst>
                  <a:ext uri="{FF2B5EF4-FFF2-40B4-BE49-F238E27FC236}">
                    <a16:creationId xmlns:a16="http://schemas.microsoft.com/office/drawing/2014/main" id="{F4D7ACE3-C8E6-4CF2-B5D0-6F15FDA8BDFA}"/>
                  </a:ext>
                </a:extLst>
              </p:cNvPr>
              <p:cNvSpPr>
                <a:spLocks noChangeArrowheads="1"/>
              </p:cNvSpPr>
              <p:nvPr/>
            </p:nvSpPr>
            <p:spPr bwMode="gray">
              <a:xfrm>
                <a:off x="1281" y="2537"/>
                <a:ext cx="232" cy="250"/>
              </a:xfrm>
              <a:prstGeom prst="rect">
                <a:avLst/>
              </a:prstGeom>
              <a:noFill/>
              <a:ln>
                <a:noFill/>
              </a:ln>
              <a:effectLst/>
              <a:extLst>
                <a:ext uri="{909E8E84-426E-40DD-AFC4-6F175D3DCCD1}">
                  <a14:hiddenFill xmlns:a14="http://schemas.microsoft.com/office/drawing/2010/main">
                    <a:gradFill rotWithShape="0">
                      <a:gsLst>
                        <a:gs pos="0">
                          <a:schemeClr val="accent2">
                            <a:gamma/>
                            <a:shade val="56078"/>
                            <a:invGamma/>
                          </a:schemeClr>
                        </a:gs>
                        <a:gs pos="50000">
                          <a:schemeClr val="accent2"/>
                        </a:gs>
                        <a:gs pos="100000">
                          <a:schemeClr val="accent2">
                            <a:gamma/>
                            <a:shade val="56078"/>
                            <a:invGamma/>
                          </a:schemeClr>
                        </a:gs>
                      </a:gsLst>
                      <a:lin ang="2700000" scaled="1"/>
                    </a:gradFill>
                  </a14:hiddenFill>
                </a:ext>
                <a:ext uri="{91240B29-F687-4F45-9708-019B960494DF}">
                  <a14:hiddenLine xmlns:a14="http://schemas.microsoft.com/office/drawing/2010/main" w="127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fontAlgn="auto" hangingPunct="1">
                  <a:spcAft>
                    <a:spcPts val="0"/>
                  </a:spcAft>
                  <a:defRPr/>
                </a:pPr>
                <a:r>
                  <a:rPr lang="en-US" altLang="en-US" sz="2000">
                    <a:effectLst>
                      <a:outerShdw blurRad="38100" dist="38100" dir="2700000" algn="tl">
                        <a:srgbClr val="000000"/>
                      </a:outerShdw>
                    </a:effectLst>
                    <a:latin typeface="Segoe Semibold" pitchFamily="34" charset="0"/>
                    <a:ea typeface="ヒラギノ角ゴ Pro W3" pitchFamily="124" charset="-128"/>
                    <a:cs typeface="+mn-cs"/>
                  </a:rPr>
                  <a:t>C</a:t>
                </a:r>
              </a:p>
            </p:txBody>
          </p:sp>
        </p:grpSp>
      </p:grpSp>
      <p:grpSp>
        <p:nvGrpSpPr>
          <p:cNvPr id="18446" name="Group 41">
            <a:extLst>
              <a:ext uri="{FF2B5EF4-FFF2-40B4-BE49-F238E27FC236}">
                <a16:creationId xmlns:a16="http://schemas.microsoft.com/office/drawing/2014/main" id="{80C00B66-BC5B-4A7C-B8F6-4FD77250DB82}"/>
              </a:ext>
            </a:extLst>
          </p:cNvPr>
          <p:cNvGrpSpPr>
            <a:grpSpLocks/>
          </p:cNvGrpSpPr>
          <p:nvPr/>
        </p:nvGrpSpPr>
        <p:grpSpPr bwMode="auto">
          <a:xfrm>
            <a:off x="2474913" y="4371975"/>
            <a:ext cx="4194175" cy="1504950"/>
            <a:chOff x="1400" y="3178"/>
            <a:chExt cx="2642" cy="948"/>
          </a:xfrm>
        </p:grpSpPr>
        <p:pic>
          <p:nvPicPr>
            <p:cNvPr id="18453" name="Picture 42" descr="Metallic edge Cinnamon Square Small">
              <a:extLst>
                <a:ext uri="{FF2B5EF4-FFF2-40B4-BE49-F238E27FC236}">
                  <a16:creationId xmlns:a16="http://schemas.microsoft.com/office/drawing/2014/main" id="{B0328298-EDDB-42A5-91E3-3FFE47F728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0" y="3178"/>
              <a:ext cx="961"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4" name="Picture 43" descr="Metallic edge Gold Square Small">
              <a:extLst>
                <a:ext uri="{FF2B5EF4-FFF2-40B4-BE49-F238E27FC236}">
                  <a16:creationId xmlns:a16="http://schemas.microsoft.com/office/drawing/2014/main" id="{75AEF5D7-F3BA-435D-B6A4-8E9C84B4421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41" y="3178"/>
              <a:ext cx="961"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5" name="Picture 44" descr="Metallic edge Turquoise Square Small">
              <a:extLst>
                <a:ext uri="{FF2B5EF4-FFF2-40B4-BE49-F238E27FC236}">
                  <a16:creationId xmlns:a16="http://schemas.microsoft.com/office/drawing/2014/main" id="{412D6375-D6C3-4FCC-8649-BF682184196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81" y="3181"/>
              <a:ext cx="961"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0509" name="Text Box 45">
            <a:extLst>
              <a:ext uri="{FF2B5EF4-FFF2-40B4-BE49-F238E27FC236}">
                <a16:creationId xmlns:a16="http://schemas.microsoft.com/office/drawing/2014/main" id="{C2875D6F-7BB9-491E-B174-D5675E1A5621}"/>
              </a:ext>
            </a:extLst>
          </p:cNvPr>
          <p:cNvSpPr txBox="1">
            <a:spLocks noChangeArrowheads="1"/>
          </p:cNvSpPr>
          <p:nvPr/>
        </p:nvSpPr>
        <p:spPr bwMode="white">
          <a:xfrm>
            <a:off x="2638425" y="4679950"/>
            <a:ext cx="1209675" cy="427038"/>
          </a:xfrm>
          <a:prstGeom prst="rect">
            <a:avLst/>
          </a:prstGeom>
          <a:noFill/>
          <a:ln>
            <a:noFill/>
          </a:ln>
          <a:effectLst/>
          <a:extLst>
            <a:ext uri="{909E8E84-426E-40DD-AFC4-6F175D3DCCD1}">
              <a14:hiddenFill xmlns:a14="http://schemas.microsoft.com/office/drawing/2010/main">
                <a:gradFill rotWithShape="0">
                  <a:gsLst>
                    <a:gs pos="0">
                      <a:schemeClr val="accent2">
                        <a:gamma/>
                        <a:shade val="56078"/>
                        <a:invGamma/>
                      </a:schemeClr>
                    </a:gs>
                    <a:gs pos="50000">
                      <a:schemeClr val="accent2"/>
                    </a:gs>
                    <a:gs pos="100000">
                      <a:schemeClr val="accent2">
                        <a:gamma/>
                        <a:shade val="56078"/>
                        <a:invGamma/>
                      </a:schemeClr>
                    </a:gs>
                  </a:gsLst>
                  <a:lin ang="2700000" scaled="1"/>
                </a:gradFill>
              </a14:hiddenFill>
            </a:ext>
            <a:ext uri="{91240B29-F687-4F45-9708-019B960494DF}">
              <a14:hiddenLine xmlns:a14="http://schemas.microsoft.com/office/drawing/2010/main" w="127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fontAlgn="auto" hangingPunct="1">
              <a:spcAft>
                <a:spcPts val="0"/>
              </a:spcAft>
              <a:defRPr/>
            </a:pPr>
            <a:r>
              <a:rPr lang="en-US" altLang="en-US" sz="2200">
                <a:effectLst>
                  <a:outerShdw blurRad="38100" dist="38100" dir="2700000" algn="tl">
                    <a:srgbClr val="000000"/>
                  </a:outerShdw>
                </a:effectLst>
                <a:latin typeface="Segoe Semibold" pitchFamily="34" charset="0"/>
                <a:ea typeface="ヒラギノ角ゴ Pro W3" pitchFamily="124" charset="-128"/>
                <a:cs typeface="+mn-cs"/>
              </a:rPr>
              <a:t>Address</a:t>
            </a:r>
          </a:p>
        </p:txBody>
      </p:sp>
      <p:sp>
        <p:nvSpPr>
          <p:cNvPr id="190510" name="Text Box 46">
            <a:extLst>
              <a:ext uri="{FF2B5EF4-FFF2-40B4-BE49-F238E27FC236}">
                <a16:creationId xmlns:a16="http://schemas.microsoft.com/office/drawing/2014/main" id="{22DD3C6C-EDCE-4D6E-984D-D60204C12ED8}"/>
              </a:ext>
            </a:extLst>
          </p:cNvPr>
          <p:cNvSpPr txBox="1">
            <a:spLocks noChangeArrowheads="1"/>
          </p:cNvSpPr>
          <p:nvPr/>
        </p:nvSpPr>
        <p:spPr bwMode="white">
          <a:xfrm>
            <a:off x="4025900" y="4679950"/>
            <a:ext cx="1116013" cy="427038"/>
          </a:xfrm>
          <a:prstGeom prst="rect">
            <a:avLst/>
          </a:prstGeom>
          <a:noFill/>
          <a:ln>
            <a:noFill/>
          </a:ln>
          <a:effectLst/>
          <a:extLst>
            <a:ext uri="{909E8E84-426E-40DD-AFC4-6F175D3DCCD1}">
              <a14:hiddenFill xmlns:a14="http://schemas.microsoft.com/office/drawing/2010/main">
                <a:gradFill rotWithShape="0">
                  <a:gsLst>
                    <a:gs pos="0">
                      <a:schemeClr val="accent2">
                        <a:gamma/>
                        <a:shade val="56078"/>
                        <a:invGamma/>
                      </a:schemeClr>
                    </a:gs>
                    <a:gs pos="50000">
                      <a:schemeClr val="accent2"/>
                    </a:gs>
                    <a:gs pos="100000">
                      <a:schemeClr val="accent2">
                        <a:gamma/>
                        <a:shade val="56078"/>
                        <a:invGamma/>
                      </a:schemeClr>
                    </a:gs>
                  </a:gsLst>
                  <a:lin ang="2700000" scaled="1"/>
                </a:gradFill>
              </a14:hiddenFill>
            </a:ext>
            <a:ext uri="{91240B29-F687-4F45-9708-019B960494DF}">
              <a14:hiddenLine xmlns:a14="http://schemas.microsoft.com/office/drawing/2010/main" w="127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fontAlgn="auto" hangingPunct="1">
              <a:spcAft>
                <a:spcPts val="0"/>
              </a:spcAft>
              <a:defRPr/>
            </a:pPr>
            <a:r>
              <a:rPr lang="en-US" altLang="en-US" sz="2200">
                <a:effectLst>
                  <a:outerShdw blurRad="38100" dist="38100" dir="2700000" algn="tl">
                    <a:srgbClr val="000000"/>
                  </a:outerShdw>
                </a:effectLst>
                <a:latin typeface="Segoe Semibold" pitchFamily="34" charset="0"/>
                <a:ea typeface="ヒラギノ角ゴ Pro W3" pitchFamily="124" charset="-128"/>
                <a:cs typeface="+mn-cs"/>
              </a:rPr>
              <a:t>Binding</a:t>
            </a:r>
          </a:p>
        </p:txBody>
      </p:sp>
      <p:sp>
        <p:nvSpPr>
          <p:cNvPr id="190511" name="Text Box 47">
            <a:extLst>
              <a:ext uri="{FF2B5EF4-FFF2-40B4-BE49-F238E27FC236}">
                <a16:creationId xmlns:a16="http://schemas.microsoft.com/office/drawing/2014/main" id="{AC18FEA3-A36A-422B-BC7C-2921A60D10E0}"/>
              </a:ext>
            </a:extLst>
          </p:cNvPr>
          <p:cNvSpPr txBox="1">
            <a:spLocks noChangeArrowheads="1"/>
          </p:cNvSpPr>
          <p:nvPr/>
        </p:nvSpPr>
        <p:spPr bwMode="white">
          <a:xfrm>
            <a:off x="5308600" y="4679950"/>
            <a:ext cx="1241425" cy="427038"/>
          </a:xfrm>
          <a:prstGeom prst="rect">
            <a:avLst/>
          </a:prstGeom>
          <a:noFill/>
          <a:ln>
            <a:noFill/>
          </a:ln>
          <a:effectLst/>
          <a:extLst>
            <a:ext uri="{909E8E84-426E-40DD-AFC4-6F175D3DCCD1}">
              <a14:hiddenFill xmlns:a14="http://schemas.microsoft.com/office/drawing/2010/main">
                <a:gradFill rotWithShape="0">
                  <a:gsLst>
                    <a:gs pos="0">
                      <a:schemeClr val="accent2">
                        <a:gamma/>
                        <a:shade val="56078"/>
                        <a:invGamma/>
                      </a:schemeClr>
                    </a:gs>
                    <a:gs pos="50000">
                      <a:schemeClr val="accent2"/>
                    </a:gs>
                    <a:gs pos="100000">
                      <a:schemeClr val="accent2">
                        <a:gamma/>
                        <a:shade val="56078"/>
                        <a:invGamma/>
                      </a:schemeClr>
                    </a:gs>
                  </a:gsLst>
                  <a:lin ang="2700000" scaled="1"/>
                </a:gradFill>
              </a14:hiddenFill>
            </a:ext>
            <a:ext uri="{91240B29-F687-4F45-9708-019B960494DF}">
              <a14:hiddenLine xmlns:a14="http://schemas.microsoft.com/office/drawing/2010/main" w="127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fontAlgn="auto" hangingPunct="1">
              <a:spcAft>
                <a:spcPts val="0"/>
              </a:spcAft>
              <a:defRPr/>
            </a:pPr>
            <a:r>
              <a:rPr lang="en-US" altLang="en-US" sz="2200">
                <a:effectLst>
                  <a:outerShdw blurRad="38100" dist="38100" dir="2700000" algn="tl">
                    <a:srgbClr val="000000"/>
                  </a:outerShdw>
                </a:effectLst>
                <a:latin typeface="Segoe Semibold" pitchFamily="34" charset="0"/>
                <a:ea typeface="ヒラギノ角ゴ Pro W3" pitchFamily="124" charset="-128"/>
                <a:cs typeface="+mn-cs"/>
              </a:rPr>
              <a:t>Contract</a:t>
            </a:r>
          </a:p>
        </p:txBody>
      </p:sp>
      <p:sp>
        <p:nvSpPr>
          <p:cNvPr id="190512" name="Text Box 48">
            <a:extLst>
              <a:ext uri="{FF2B5EF4-FFF2-40B4-BE49-F238E27FC236}">
                <a16:creationId xmlns:a16="http://schemas.microsoft.com/office/drawing/2014/main" id="{BF7100A0-EF61-4CBF-A9BA-95397D3F53AB}"/>
              </a:ext>
            </a:extLst>
          </p:cNvPr>
          <p:cNvSpPr txBox="1">
            <a:spLocks noChangeArrowheads="1"/>
          </p:cNvSpPr>
          <p:nvPr/>
        </p:nvSpPr>
        <p:spPr bwMode="white">
          <a:xfrm>
            <a:off x="2724150" y="5259388"/>
            <a:ext cx="1009650" cy="366712"/>
          </a:xfrm>
          <a:prstGeom prst="rect">
            <a:avLst/>
          </a:prstGeom>
          <a:noFill/>
          <a:ln>
            <a:noFill/>
          </a:ln>
          <a:effectLst/>
          <a:extLst>
            <a:ext uri="{909E8E84-426E-40DD-AFC4-6F175D3DCCD1}">
              <a14:hiddenFill xmlns:a14="http://schemas.microsoft.com/office/drawing/2010/main">
                <a:gradFill rotWithShape="0">
                  <a:gsLst>
                    <a:gs pos="0">
                      <a:schemeClr val="accent2">
                        <a:gamma/>
                        <a:shade val="56078"/>
                        <a:invGamma/>
                      </a:schemeClr>
                    </a:gs>
                    <a:gs pos="50000">
                      <a:schemeClr val="accent2"/>
                    </a:gs>
                    <a:gs pos="100000">
                      <a:schemeClr val="accent2">
                        <a:gamma/>
                        <a:shade val="56078"/>
                        <a:invGamma/>
                      </a:schemeClr>
                    </a:gs>
                  </a:gsLst>
                  <a:lin ang="2700000" scaled="1"/>
                </a:gradFill>
              </a14:hiddenFill>
            </a:ext>
            <a:ext uri="{91240B29-F687-4F45-9708-019B960494DF}">
              <a14:hiddenLine xmlns:a14="http://schemas.microsoft.com/office/drawing/2010/main" w="127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fontAlgn="auto" hangingPunct="1">
              <a:spcAft>
                <a:spcPts val="0"/>
              </a:spcAft>
              <a:defRPr/>
            </a:pPr>
            <a:r>
              <a:rPr lang="en-US" altLang="en-US" i="1">
                <a:effectLst>
                  <a:outerShdw blurRad="38100" dist="38100" dir="2700000" algn="tl">
                    <a:srgbClr val="000000"/>
                  </a:outerShdw>
                </a:effectLst>
                <a:latin typeface="Segoe Semibold" pitchFamily="34" charset="0"/>
                <a:ea typeface="ヒラギノ角ゴ Pro W3" pitchFamily="124" charset="-128"/>
                <a:cs typeface="+mn-cs"/>
              </a:rPr>
              <a:t>(Where)</a:t>
            </a:r>
          </a:p>
        </p:txBody>
      </p:sp>
      <p:sp>
        <p:nvSpPr>
          <p:cNvPr id="190513" name="Text Box 49">
            <a:extLst>
              <a:ext uri="{FF2B5EF4-FFF2-40B4-BE49-F238E27FC236}">
                <a16:creationId xmlns:a16="http://schemas.microsoft.com/office/drawing/2014/main" id="{C63728E3-8CA6-4CE7-A6E7-CED214304C7B}"/>
              </a:ext>
            </a:extLst>
          </p:cNvPr>
          <p:cNvSpPr txBox="1">
            <a:spLocks noChangeArrowheads="1"/>
          </p:cNvSpPr>
          <p:nvPr/>
        </p:nvSpPr>
        <p:spPr bwMode="white">
          <a:xfrm>
            <a:off x="4171950" y="5259388"/>
            <a:ext cx="793750" cy="366712"/>
          </a:xfrm>
          <a:prstGeom prst="rect">
            <a:avLst/>
          </a:prstGeom>
          <a:noFill/>
          <a:ln>
            <a:noFill/>
          </a:ln>
          <a:effectLst/>
          <a:extLst>
            <a:ext uri="{909E8E84-426E-40DD-AFC4-6F175D3DCCD1}">
              <a14:hiddenFill xmlns:a14="http://schemas.microsoft.com/office/drawing/2010/main">
                <a:gradFill rotWithShape="0">
                  <a:gsLst>
                    <a:gs pos="0">
                      <a:schemeClr val="accent2">
                        <a:gamma/>
                        <a:shade val="56078"/>
                        <a:invGamma/>
                      </a:schemeClr>
                    </a:gs>
                    <a:gs pos="50000">
                      <a:schemeClr val="accent2"/>
                    </a:gs>
                    <a:gs pos="100000">
                      <a:schemeClr val="accent2">
                        <a:gamma/>
                        <a:shade val="56078"/>
                        <a:invGamma/>
                      </a:schemeClr>
                    </a:gs>
                  </a:gsLst>
                  <a:lin ang="2700000" scaled="1"/>
                </a:gradFill>
              </a14:hiddenFill>
            </a:ext>
            <a:ext uri="{91240B29-F687-4F45-9708-019B960494DF}">
              <a14:hiddenLine xmlns:a14="http://schemas.microsoft.com/office/drawing/2010/main" w="127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fontAlgn="auto" hangingPunct="1">
              <a:spcAft>
                <a:spcPts val="0"/>
              </a:spcAft>
              <a:defRPr/>
            </a:pPr>
            <a:r>
              <a:rPr lang="en-US" altLang="en-US" i="1">
                <a:effectLst>
                  <a:outerShdw blurRad="38100" dist="38100" dir="2700000" algn="tl">
                    <a:srgbClr val="000000"/>
                  </a:outerShdw>
                </a:effectLst>
                <a:latin typeface="Segoe Semibold" pitchFamily="34" charset="0"/>
                <a:ea typeface="ヒラギノ角ゴ Pro W3" pitchFamily="124" charset="-128"/>
                <a:cs typeface="+mn-cs"/>
              </a:rPr>
              <a:t>(How)</a:t>
            </a:r>
          </a:p>
        </p:txBody>
      </p:sp>
      <p:sp>
        <p:nvSpPr>
          <p:cNvPr id="190514" name="Text Box 50">
            <a:extLst>
              <a:ext uri="{FF2B5EF4-FFF2-40B4-BE49-F238E27FC236}">
                <a16:creationId xmlns:a16="http://schemas.microsoft.com/office/drawing/2014/main" id="{CC7E69EB-4AC1-4E87-9435-D48BB3DDFA66}"/>
              </a:ext>
            </a:extLst>
          </p:cNvPr>
          <p:cNvSpPr txBox="1">
            <a:spLocks noChangeArrowheads="1"/>
          </p:cNvSpPr>
          <p:nvPr/>
        </p:nvSpPr>
        <p:spPr bwMode="white">
          <a:xfrm>
            <a:off x="5494338" y="5259388"/>
            <a:ext cx="869950" cy="366712"/>
          </a:xfrm>
          <a:prstGeom prst="rect">
            <a:avLst/>
          </a:prstGeom>
          <a:noFill/>
          <a:ln>
            <a:noFill/>
          </a:ln>
          <a:effectLst/>
          <a:extLst>
            <a:ext uri="{909E8E84-426E-40DD-AFC4-6F175D3DCCD1}">
              <a14:hiddenFill xmlns:a14="http://schemas.microsoft.com/office/drawing/2010/main">
                <a:gradFill rotWithShape="0">
                  <a:gsLst>
                    <a:gs pos="0">
                      <a:schemeClr val="accent2">
                        <a:gamma/>
                        <a:shade val="56078"/>
                        <a:invGamma/>
                      </a:schemeClr>
                    </a:gs>
                    <a:gs pos="50000">
                      <a:schemeClr val="accent2"/>
                    </a:gs>
                    <a:gs pos="100000">
                      <a:schemeClr val="accent2">
                        <a:gamma/>
                        <a:shade val="56078"/>
                        <a:invGamma/>
                      </a:schemeClr>
                    </a:gs>
                  </a:gsLst>
                  <a:lin ang="2700000" scaled="1"/>
                </a:gradFill>
              </a14:hiddenFill>
            </a:ext>
            <a:ext uri="{91240B29-F687-4F45-9708-019B960494DF}">
              <a14:hiddenLine xmlns:a14="http://schemas.microsoft.com/office/drawing/2010/main" w="127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fontAlgn="auto" hangingPunct="1">
              <a:spcAft>
                <a:spcPts val="0"/>
              </a:spcAft>
              <a:defRPr/>
            </a:pPr>
            <a:r>
              <a:rPr lang="en-US" altLang="en-US" i="1">
                <a:effectLst>
                  <a:outerShdw blurRad="38100" dist="38100" dir="2700000" algn="tl">
                    <a:srgbClr val="000000"/>
                  </a:outerShdw>
                </a:effectLst>
                <a:latin typeface="Segoe Semibold" pitchFamily="34" charset="0"/>
                <a:ea typeface="ヒラギノ角ゴ Pro W3" pitchFamily="124" charset="-128"/>
                <a:cs typeface="+mn-cs"/>
              </a:rPr>
              <a:t>(What)</a:t>
            </a:r>
          </a:p>
        </p:txBody>
      </p:sp>
    </p:spTree>
  </p:cSld>
  <p:clrMapOvr>
    <a:masterClrMapping/>
  </p:clrMapOvr>
  <p:transition advTm="174328">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82B34FE-0C87-4DC7-842E-98F60DC5B121}"/>
              </a:ext>
            </a:extLst>
          </p:cNvPr>
          <p:cNvSpPr>
            <a:spLocks noGrp="1" noChangeArrowheads="1"/>
          </p:cNvSpPr>
          <p:nvPr>
            <p:ph type="title"/>
          </p:nvPr>
        </p:nvSpPr>
        <p:spPr>
          <a:xfrm>
            <a:off x="249238" y="317500"/>
            <a:ext cx="8382000" cy="430213"/>
          </a:xfrm>
        </p:spPr>
        <p:txBody>
          <a:bodyPr/>
          <a:lstStyle/>
          <a:p>
            <a:pPr eaLnBrk="1" hangingPunct="1"/>
            <a:r>
              <a:rPr lang="en-US" altLang="en-US" sz="2800" b="1">
                <a:latin typeface="Calibri Light" panose="020F0302020204030204" pitchFamily="34" charset="0"/>
                <a:cs typeface="Calibri Light" panose="020F0302020204030204" pitchFamily="34" charset="0"/>
              </a:rPr>
              <a:t>WCF Standard Bindings</a:t>
            </a:r>
          </a:p>
        </p:txBody>
      </p:sp>
      <p:graphicFrame>
        <p:nvGraphicFramePr>
          <p:cNvPr id="192515" name="Group 3">
            <a:extLst>
              <a:ext uri="{FF2B5EF4-FFF2-40B4-BE49-F238E27FC236}">
                <a16:creationId xmlns:a16="http://schemas.microsoft.com/office/drawing/2014/main" id="{A4DE7E85-DE88-4B26-9BF9-4189D09D91C5}"/>
              </a:ext>
            </a:extLst>
          </p:cNvPr>
          <p:cNvGraphicFramePr>
            <a:graphicFrameLocks noGrp="1"/>
          </p:cNvGraphicFramePr>
          <p:nvPr>
            <p:ph type="tbl" idx="1"/>
          </p:nvPr>
        </p:nvGraphicFramePr>
        <p:xfrm>
          <a:off x="249238" y="1793875"/>
          <a:ext cx="8410575" cy="3489325"/>
        </p:xfrm>
        <a:graphic>
          <a:graphicData uri="http://schemas.openxmlformats.org/drawingml/2006/table">
            <a:tbl>
              <a:tblPr/>
              <a:tblGrid>
                <a:gridCol w="3406775">
                  <a:extLst>
                    <a:ext uri="{9D8B030D-6E8A-4147-A177-3AD203B41FA5}">
                      <a16:colId xmlns:a16="http://schemas.microsoft.com/office/drawing/2014/main" val="378717152"/>
                    </a:ext>
                  </a:extLst>
                </a:gridCol>
                <a:gridCol w="1846263">
                  <a:extLst>
                    <a:ext uri="{9D8B030D-6E8A-4147-A177-3AD203B41FA5}">
                      <a16:colId xmlns:a16="http://schemas.microsoft.com/office/drawing/2014/main" val="3205372492"/>
                    </a:ext>
                  </a:extLst>
                </a:gridCol>
                <a:gridCol w="1909762">
                  <a:extLst>
                    <a:ext uri="{9D8B030D-6E8A-4147-A177-3AD203B41FA5}">
                      <a16:colId xmlns:a16="http://schemas.microsoft.com/office/drawing/2014/main" val="148742768"/>
                    </a:ext>
                  </a:extLst>
                </a:gridCol>
                <a:gridCol w="1247775">
                  <a:extLst>
                    <a:ext uri="{9D8B030D-6E8A-4147-A177-3AD203B41FA5}">
                      <a16:colId xmlns:a16="http://schemas.microsoft.com/office/drawing/2014/main" val="3844151686"/>
                    </a:ext>
                  </a:extLst>
                </a:gridCol>
              </a:tblGrid>
              <a:tr h="422275">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2400" b="1" i="0" u="none" strike="noStrike" cap="none" normalizeH="0" baseline="0">
                          <a:ln>
                            <a:noFill/>
                          </a:ln>
                          <a:solidFill>
                            <a:schemeClr val="tx1"/>
                          </a:solidFill>
                          <a:effectLst>
                            <a:outerShdw blurRad="38100" dist="38100" dir="2700000" algn="tl">
                              <a:srgbClr val="000000"/>
                            </a:outerShdw>
                          </a:effectLst>
                          <a:latin typeface="Segoe"/>
                        </a:rPr>
                        <a:t>Name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2400" b="1" i="0" u="none" strike="noStrike" cap="none" normalizeH="0" baseline="0">
                          <a:ln>
                            <a:noFill/>
                          </a:ln>
                          <a:solidFill>
                            <a:schemeClr val="tx1"/>
                          </a:solidFill>
                          <a:effectLst>
                            <a:outerShdw blurRad="38100" dist="38100" dir="2700000" algn="tl">
                              <a:srgbClr val="000000"/>
                            </a:outerShdw>
                          </a:effectLst>
                          <a:latin typeface="Segoe"/>
                        </a:rPr>
                        <a:t>Transport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2400" b="1" i="0" u="none" strike="noStrike" cap="none" normalizeH="0" baseline="0">
                          <a:ln>
                            <a:noFill/>
                          </a:ln>
                          <a:solidFill>
                            <a:schemeClr val="tx1"/>
                          </a:solidFill>
                          <a:effectLst>
                            <a:outerShdw blurRad="38100" dist="38100" dir="2700000" algn="tl">
                              <a:srgbClr val="000000"/>
                            </a:outerShdw>
                          </a:effectLst>
                          <a:latin typeface="Segoe"/>
                        </a:rPr>
                        <a:t>Encoding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2400" b="1" i="0" u="none" strike="noStrike" cap="none" normalizeH="0" baseline="0">
                          <a:ln>
                            <a:noFill/>
                          </a:ln>
                          <a:solidFill>
                            <a:schemeClr val="tx1"/>
                          </a:solidFill>
                          <a:effectLst>
                            <a:outerShdw blurRad="38100" dist="38100" dir="2700000" algn="tl">
                              <a:srgbClr val="000000"/>
                            </a:outerShdw>
                          </a:effectLst>
                          <a:latin typeface="Segoe"/>
                        </a:rPr>
                        <a:t>Interop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17404781"/>
                  </a:ext>
                </a:extLst>
              </a:tr>
              <a:tr h="341313">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Segoe"/>
                        </a:rPr>
                        <a:t>BasicHttpBinding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Segoe"/>
                        </a:rPr>
                        <a:t>HTTP/HTTPS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Segoe"/>
                        </a:rPr>
                        <a:t>Text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Segoe"/>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80260477"/>
                  </a:ext>
                </a:extLst>
              </a:tr>
              <a:tr h="339725">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dirty="0" err="1">
                          <a:ln>
                            <a:noFill/>
                          </a:ln>
                          <a:solidFill>
                            <a:schemeClr val="tx1"/>
                          </a:solidFill>
                          <a:effectLst>
                            <a:outerShdw blurRad="38100" dist="38100" dir="2700000" algn="tl">
                              <a:srgbClr val="000000"/>
                            </a:outerShdw>
                          </a:effectLst>
                          <a:latin typeface="Segoe"/>
                        </a:rPr>
                        <a:t>NetTcpBinding</a:t>
                      </a:r>
                      <a:endPar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Segoe"/>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Segoe"/>
                        </a:rPr>
                        <a:t>TCP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Segoe"/>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Segoe"/>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94536196"/>
                  </a:ext>
                </a:extLst>
              </a:tr>
              <a:tr h="341313">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dirty="0" err="1">
                          <a:ln>
                            <a:noFill/>
                          </a:ln>
                          <a:solidFill>
                            <a:schemeClr val="tx1"/>
                          </a:solidFill>
                          <a:effectLst>
                            <a:outerShdw blurRad="38100" dist="38100" dir="2700000" algn="tl">
                              <a:srgbClr val="000000"/>
                            </a:outerShdw>
                          </a:effectLst>
                          <a:latin typeface="Segoe"/>
                        </a:rPr>
                        <a:t>NetPeerTcpBinding</a:t>
                      </a:r>
                      <a:endPar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Segoe"/>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Segoe"/>
                        </a:rPr>
                        <a:t>P2P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Segoe"/>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Segoe"/>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87960214"/>
                  </a:ext>
                </a:extLst>
              </a:tr>
              <a:tr h="341313">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Segoe"/>
                        </a:rPr>
                        <a:t>NetNamedPipeBinding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Segoe"/>
                        </a:rPr>
                        <a:t>IPC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Segoe"/>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Segoe"/>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84907673"/>
                  </a:ext>
                </a:extLst>
              </a:tr>
              <a:tr h="339725">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dirty="0" err="1">
                          <a:ln>
                            <a:noFill/>
                          </a:ln>
                          <a:solidFill>
                            <a:schemeClr val="tx1"/>
                          </a:solidFill>
                          <a:effectLst>
                            <a:outerShdw blurRad="38100" dist="38100" dir="2700000" algn="tl">
                              <a:srgbClr val="000000"/>
                            </a:outerShdw>
                          </a:effectLst>
                          <a:latin typeface="Segoe"/>
                        </a:rPr>
                        <a:t>WSHttpBinding</a:t>
                      </a:r>
                      <a:endPar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Segoe"/>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Segoe"/>
                        </a:rPr>
                        <a:t>HTTP/HTTPS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Segoe"/>
                        </a:rPr>
                        <a:t>Text, MTOM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Segoe"/>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6453640"/>
                  </a:ext>
                </a:extLst>
              </a:tr>
              <a:tr h="341313">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Segoe"/>
                        </a:rPr>
                        <a:t>WSFederationBinding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Segoe"/>
                        </a:rPr>
                        <a:t>HTTP/HTTPS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Segoe"/>
                        </a:rPr>
                        <a:t>Text, MTOM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Segoe"/>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36997568"/>
                  </a:ext>
                </a:extLst>
              </a:tr>
              <a:tr h="339725">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Segoe"/>
                        </a:rPr>
                        <a:t>WSDualHttpBinding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Segoe"/>
                        </a:rPr>
                        <a:t>HTTP/HTTPS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Segoe"/>
                        </a:rPr>
                        <a:t>Text, MTOM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Segoe"/>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54412339"/>
                  </a:ext>
                </a:extLst>
              </a:tr>
              <a:tr h="341313">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Segoe"/>
                        </a:rPr>
                        <a:t>NetMsmqBinding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Segoe"/>
                        </a:rPr>
                        <a:t>MSMQ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Segoe"/>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Segoe"/>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0010281"/>
                  </a:ext>
                </a:extLst>
              </a:tr>
              <a:tr h="341313">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Segoe"/>
                        </a:rPr>
                        <a:t>NetIntegrationBinding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Segoe"/>
                        </a:rPr>
                        <a:t>MSMQ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Segoe"/>
                        </a:rPr>
                        <a:t>Binary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lnSpc>
                          <a:spcPct val="90000"/>
                        </a:lnSpc>
                        <a:spcBef>
                          <a:spcPct val="30000"/>
                        </a:spcBef>
                        <a:buClr>
                          <a:schemeClr val="tx2"/>
                        </a:buClr>
                        <a:buSzPct val="85000"/>
                        <a:buFont typeface="Wingdings 2" panose="05020102010507070707" pitchFamily="18" charset="2"/>
                        <a:defRPr sz="2400">
                          <a:solidFill>
                            <a:schemeClr val="tx1"/>
                          </a:solidFill>
                          <a:effectLst>
                            <a:outerShdw blurRad="38100" dist="38100" dir="2700000" algn="tl">
                              <a:srgbClr val="000000"/>
                            </a:outerShdw>
                          </a:effectLst>
                          <a:latin typeface="Segoe"/>
                        </a:defRPr>
                      </a:lvl1pPr>
                      <a:lvl2pPr marL="479425" algn="l" eaLnBrk="0" hangingPunct="0">
                        <a:lnSpc>
                          <a:spcPct val="90000"/>
                        </a:lnSpc>
                        <a:spcBef>
                          <a:spcPct val="30000"/>
                        </a:spcBef>
                        <a:buClr>
                          <a:schemeClr val="tx2"/>
                        </a:buClr>
                        <a:buSzPct val="85000"/>
                        <a:buFont typeface="Wingdings 2" panose="05020102010507070707" pitchFamily="18" charset="2"/>
                        <a:defRPr sz="2000">
                          <a:solidFill>
                            <a:schemeClr val="tx1"/>
                          </a:solidFill>
                          <a:effectLst>
                            <a:outerShdw blurRad="38100" dist="38100" dir="2700000" algn="tl">
                              <a:srgbClr val="000000"/>
                            </a:outerShdw>
                          </a:effectLst>
                          <a:latin typeface="Segoe"/>
                        </a:defRPr>
                      </a:lvl2pPr>
                      <a:lvl3pPr marL="8350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a:defRPr>
                      </a:lvl3pPr>
                      <a:lvl4pPr marL="120967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4pPr>
                      <a:lvl5pPr marL="1546225" algn="l" eaLnBrk="0" hangingPunct="0">
                        <a:lnSpc>
                          <a:spcPct val="90000"/>
                        </a:lnSpc>
                        <a:spcBef>
                          <a:spcPct val="30000"/>
                        </a:spcBef>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5pPr>
                      <a:lvl6pPr marL="20034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6pPr>
                      <a:lvl7pPr marL="24606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7pPr>
                      <a:lvl8pPr marL="29178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8pPr>
                      <a:lvl9pPr marL="3375025" eaLnBrk="0" fontAlgn="base" hangingPunct="0">
                        <a:lnSpc>
                          <a:spcPct val="90000"/>
                        </a:lnSpc>
                        <a:spcBef>
                          <a:spcPct val="30000"/>
                        </a:spcBef>
                        <a:spcAft>
                          <a:spcPct val="0"/>
                        </a:spcAft>
                        <a:buClr>
                          <a:schemeClr val="tx2"/>
                        </a:buClr>
                        <a:buSzPct val="85000"/>
                        <a:buFont typeface="Wingdings 2" panose="05020102010507070707" pitchFamily="18" charset="2"/>
                        <a:defRPr>
                          <a:solidFill>
                            <a:schemeClr val="tx1"/>
                          </a:solidFill>
                          <a:effectLst>
                            <a:outerShdw blurRad="38100" dist="38100" dir="2700000" algn="tl">
                              <a:srgbClr val="000000"/>
                            </a:outerShdw>
                          </a:effectLst>
                          <a:latin typeface="Segoe Light" pitchFamily="34" charset="0"/>
                        </a:defRPr>
                      </a:lvl9pPr>
                    </a:lstStyle>
                    <a:p>
                      <a:pPr marL="0" marR="0" lvl="0" indent="0" algn="l" defTabSz="914400" rtl="0" eaLnBrk="0" fontAlgn="base" latinLnBrk="0" hangingPunct="0">
                        <a:lnSpc>
                          <a:spcPct val="90000"/>
                        </a:lnSpc>
                        <a:spcBef>
                          <a:spcPct val="30000"/>
                        </a:spcBef>
                        <a:spcAft>
                          <a:spcPct val="0"/>
                        </a:spcAft>
                        <a:buClr>
                          <a:schemeClr val="tx2"/>
                        </a:buClr>
                        <a:buSzPct val="85000"/>
                        <a:buFont typeface="Wingdings 2" panose="05020102010507070707" pitchFamily="18" charset="2"/>
                        <a:buNone/>
                        <a:tabLst/>
                      </a:pPr>
                      <a:r>
                        <a:rPr kumimoji="0" lang="en-US" altLang="en-US" sz="1800" b="0" i="0" u="none" strike="noStrike" cap="none" normalizeH="0" baseline="0" dirty="0">
                          <a:ln>
                            <a:noFill/>
                          </a:ln>
                          <a:solidFill>
                            <a:schemeClr val="tx1"/>
                          </a:solidFill>
                          <a:effectLst>
                            <a:outerShdw blurRad="38100" dist="38100" dir="2700000" algn="tl">
                              <a:srgbClr val="000000"/>
                            </a:outerShdw>
                          </a:effectLst>
                          <a:latin typeface="Segoe"/>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50784896"/>
                  </a:ext>
                </a:extLst>
              </a:tr>
            </a:tbl>
          </a:graphicData>
        </a:graphic>
      </p:graphicFrame>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a:extLst>
              <a:ext uri="{FF2B5EF4-FFF2-40B4-BE49-F238E27FC236}">
                <a16:creationId xmlns:a16="http://schemas.microsoft.com/office/drawing/2014/main" id="{AB759CCB-AD4B-4D50-955E-90D6B3FC80B5}"/>
              </a:ext>
            </a:extLst>
          </p:cNvPr>
          <p:cNvSpPr>
            <a:spLocks noGrp="1"/>
          </p:cNvSpPr>
          <p:nvPr>
            <p:ph type="body" sz="quarter" idx="4294967295"/>
          </p:nvPr>
        </p:nvSpPr>
        <p:spPr>
          <a:xfrm>
            <a:off x="212725" y="1430338"/>
            <a:ext cx="8382000" cy="2473325"/>
          </a:xfrm>
        </p:spPr>
        <p:txBody>
          <a:bodyPr/>
          <a:lstStyle/>
          <a:p>
            <a:pPr marL="396875" indent="-396875" defTabSz="912813" eaLnBrk="1" hangingPunct="1">
              <a:buFont typeface="Wingdings" charset="2"/>
              <a:buChar char="§"/>
              <a:defRPr/>
            </a:pPr>
            <a:r>
              <a:rPr lang="en-US" altLang="en-US" sz="2000" b="1" dirty="0">
                <a:solidFill>
                  <a:schemeClr val="bg1">
                    <a:lumMod val="10000"/>
                  </a:schemeClr>
                </a:solidFill>
              </a:rPr>
              <a:t>J</a:t>
            </a:r>
            <a:r>
              <a:rPr lang="en-US" altLang="en-US" sz="2000" dirty="0">
                <a:solidFill>
                  <a:schemeClr val="bg1">
                    <a:lumMod val="10000"/>
                  </a:schemeClr>
                </a:solidFill>
              </a:rPr>
              <a:t>avaScript </a:t>
            </a:r>
            <a:r>
              <a:rPr lang="en-US" altLang="en-US" sz="2000" b="1" dirty="0">
                <a:solidFill>
                  <a:schemeClr val="bg1">
                    <a:lumMod val="10000"/>
                  </a:schemeClr>
                </a:solidFill>
              </a:rPr>
              <a:t>O</a:t>
            </a:r>
            <a:r>
              <a:rPr lang="en-US" altLang="en-US" sz="2000" dirty="0">
                <a:solidFill>
                  <a:schemeClr val="bg1">
                    <a:lumMod val="10000"/>
                  </a:schemeClr>
                </a:solidFill>
              </a:rPr>
              <a:t>bject </a:t>
            </a:r>
            <a:r>
              <a:rPr lang="en-US" altLang="en-US" sz="2000" b="1" dirty="0">
                <a:solidFill>
                  <a:schemeClr val="bg1">
                    <a:lumMod val="10000"/>
                  </a:schemeClr>
                </a:solidFill>
              </a:rPr>
              <a:t>N</a:t>
            </a:r>
            <a:r>
              <a:rPr lang="en-US" altLang="en-US" sz="2000" dirty="0">
                <a:solidFill>
                  <a:schemeClr val="bg1">
                    <a:lumMod val="10000"/>
                  </a:schemeClr>
                </a:solidFill>
              </a:rPr>
              <a:t>otation</a:t>
            </a:r>
          </a:p>
          <a:p>
            <a:pPr marL="396875" indent="-396875" defTabSz="912813" eaLnBrk="1" hangingPunct="1">
              <a:buFont typeface="Wingdings" charset="2"/>
              <a:buChar char="§"/>
              <a:defRPr/>
            </a:pPr>
            <a:r>
              <a:rPr lang="en-US" altLang="en-US" sz="2000" dirty="0"/>
              <a:t>Format for bridging JavaScript and objects</a:t>
            </a:r>
          </a:p>
          <a:p>
            <a:pPr marL="914400" lvl="1" indent="-396875" defTabSz="912813" eaLnBrk="1" hangingPunct="1">
              <a:buFont typeface="Wingdings" charset="2"/>
              <a:buChar char="§"/>
              <a:defRPr/>
            </a:pPr>
            <a:r>
              <a:rPr lang="en-US" altLang="en-US" sz="2000" dirty="0"/>
              <a:t>Easier for browsers than XML</a:t>
            </a:r>
          </a:p>
          <a:p>
            <a:pPr marL="396875" indent="-396875" defTabSz="912813" eaLnBrk="1" hangingPunct="1">
              <a:buFont typeface="Wingdings" charset="2"/>
              <a:buChar char="§"/>
              <a:defRPr/>
            </a:pPr>
            <a:r>
              <a:rPr lang="en-US" altLang="en-US" sz="2000" dirty="0"/>
              <a:t>ASP.NET AJAX &amp; other AJAX toolkits use it</a:t>
            </a:r>
          </a:p>
          <a:p>
            <a:pPr marL="914400" lvl="1" indent="-396875" defTabSz="912813" eaLnBrk="1" hangingPunct="1">
              <a:buFont typeface="Wingdings" charset="2"/>
              <a:buChar char="§"/>
              <a:defRPr/>
            </a:pPr>
            <a:r>
              <a:rPr lang="en-US" altLang="en-US" sz="2000" dirty="0"/>
              <a:t>Other web-aware clients also (Silverlight, etc.)</a:t>
            </a:r>
          </a:p>
        </p:txBody>
      </p:sp>
      <p:sp>
        <p:nvSpPr>
          <p:cNvPr id="5" name="AutoShape 4">
            <a:extLst>
              <a:ext uri="{FF2B5EF4-FFF2-40B4-BE49-F238E27FC236}">
                <a16:creationId xmlns:a16="http://schemas.microsoft.com/office/drawing/2014/main" id="{7FB3C705-711C-4FD6-88D0-5A2C8EA666E7}"/>
              </a:ext>
            </a:extLst>
          </p:cNvPr>
          <p:cNvSpPr txBox="1">
            <a:spLocks noChangeArrowheads="1"/>
          </p:cNvSpPr>
          <p:nvPr/>
        </p:nvSpPr>
        <p:spPr bwMode="invGray">
          <a:xfrm>
            <a:off x="304800" y="4191000"/>
            <a:ext cx="8686800" cy="1219200"/>
          </a:xfrm>
          <a:prstGeom prst="roundRect">
            <a:avLst>
              <a:gd name="adj" fmla="val 6630"/>
            </a:avLst>
          </a:prstGeom>
          <a:ln>
            <a:headEnd/>
            <a:tailEnd/>
          </a:ln>
        </p:spPr>
        <p:style>
          <a:lnRef idx="1">
            <a:schemeClr val="accent1"/>
          </a:lnRef>
          <a:fillRef idx="2">
            <a:schemeClr val="accent1"/>
          </a:fillRef>
          <a:effectRef idx="1">
            <a:schemeClr val="accent1"/>
          </a:effectRef>
          <a:fontRef idx="minor">
            <a:schemeClr val="dk1"/>
          </a:fontRef>
        </p:style>
        <p:txBody>
          <a:bodyPr wrap="none" tIns="46038" rIns="0" bIns="46038" anchor="ctr">
            <a:normAutofit/>
          </a:bodyPr>
          <a:lstStyle/>
          <a:p>
            <a:pPr marL="411480" indent="-342900" algn="ctr" defTabSz="461963" eaLnBrk="1" fontAlgn="auto" hangingPunct="1">
              <a:spcBef>
                <a:spcPts val="700"/>
              </a:spcBef>
              <a:spcAft>
                <a:spcPts val="0"/>
              </a:spcAft>
              <a:buClr>
                <a:schemeClr val="tx2"/>
              </a:buClr>
              <a:buSzPct val="95000"/>
              <a:defRPr/>
            </a:pPr>
            <a:r>
              <a:rPr lang="en-US" dirty="0" err="1">
                <a:solidFill>
                  <a:schemeClr val="bg1"/>
                </a:solidFill>
                <a:latin typeface="Lucida Console" pitchFamily="49" charset="0"/>
              </a:rPr>
              <a:t>var</a:t>
            </a:r>
            <a:r>
              <a:rPr lang="en-US" dirty="0">
                <a:solidFill>
                  <a:schemeClr val="bg1"/>
                </a:solidFill>
                <a:latin typeface="Lucida Console" pitchFamily="49" charset="0"/>
              </a:rPr>
              <a:t> data = {“temp” : 59, “</a:t>
            </a:r>
            <a:r>
              <a:rPr lang="en-US" dirty="0" err="1">
                <a:solidFill>
                  <a:schemeClr val="bg1"/>
                </a:solidFill>
                <a:latin typeface="Lucida Console" pitchFamily="49" charset="0"/>
              </a:rPr>
              <a:t>descr</a:t>
            </a:r>
            <a:r>
              <a:rPr lang="en-US" dirty="0">
                <a:solidFill>
                  <a:schemeClr val="bg1"/>
                </a:solidFill>
                <a:latin typeface="Lucida Console" pitchFamily="49" charset="0"/>
              </a:rPr>
              <a:t>” : “cloudy”};</a:t>
            </a:r>
          </a:p>
          <a:p>
            <a:pPr marL="411480" indent="-342900" algn="ctr" defTabSz="461963" eaLnBrk="1" fontAlgn="auto" hangingPunct="1">
              <a:spcBef>
                <a:spcPts val="700"/>
              </a:spcBef>
              <a:spcAft>
                <a:spcPts val="0"/>
              </a:spcAft>
              <a:buClr>
                <a:schemeClr val="tx2"/>
              </a:buClr>
              <a:buSzPct val="95000"/>
              <a:defRPr/>
            </a:pPr>
            <a:r>
              <a:rPr lang="en-US" dirty="0" err="1">
                <a:solidFill>
                  <a:schemeClr val="bg1"/>
                </a:solidFill>
                <a:latin typeface="Lucida Console" pitchFamily="49" charset="0"/>
              </a:rPr>
              <a:t>document.write</a:t>
            </a:r>
            <a:r>
              <a:rPr lang="en-US" dirty="0">
                <a:solidFill>
                  <a:schemeClr val="bg1"/>
                </a:solidFill>
                <a:latin typeface="Lucida Console" pitchFamily="49" charset="0"/>
              </a:rPr>
              <a:t> (“The weather is “ + </a:t>
            </a:r>
            <a:r>
              <a:rPr lang="en-US" dirty="0" err="1">
                <a:solidFill>
                  <a:schemeClr val="bg1"/>
                </a:solidFill>
                <a:latin typeface="Lucida Console" pitchFamily="49" charset="0"/>
              </a:rPr>
              <a:t>data.descr</a:t>
            </a:r>
            <a:r>
              <a:rPr lang="en-US" dirty="0">
                <a:solidFill>
                  <a:schemeClr val="bg1"/>
                </a:solidFill>
                <a:latin typeface="Lucida Console" pitchFamily="49" charset="0"/>
              </a:rPr>
              <a:t>);</a:t>
            </a:r>
          </a:p>
        </p:txBody>
      </p:sp>
      <p:sp>
        <p:nvSpPr>
          <p:cNvPr id="2" name="Rectangle 1">
            <a:extLst>
              <a:ext uri="{FF2B5EF4-FFF2-40B4-BE49-F238E27FC236}">
                <a16:creationId xmlns:a16="http://schemas.microsoft.com/office/drawing/2014/main" id="{B90767F0-A272-4756-ABD4-6D3F570AE03D}"/>
              </a:ext>
            </a:extLst>
          </p:cNvPr>
          <p:cNvSpPr/>
          <p:nvPr/>
        </p:nvSpPr>
        <p:spPr>
          <a:xfrm>
            <a:off x="415925" y="334963"/>
            <a:ext cx="2257425" cy="523875"/>
          </a:xfrm>
          <a:prstGeom prst="rect">
            <a:avLst/>
          </a:prstGeom>
        </p:spPr>
        <p:txBody>
          <a:bodyPr wrap="none">
            <a:spAutoFit/>
          </a:bodyPr>
          <a:lstStyle/>
          <a:p>
            <a:pPr eaLnBrk="1" hangingPunct="1">
              <a:defRPr/>
            </a:pPr>
            <a:r>
              <a:rPr lang="en-US" altLang="en-US" sz="2800" b="1" dirty="0">
                <a:solidFill>
                  <a:srgbClr val="2C2D8B"/>
                </a:solidFill>
                <a:latin typeface="Calibri Light"/>
                <a:ea typeface="+mj-ea"/>
                <a:cs typeface="Calibri Light"/>
              </a:rPr>
              <a:t>What is JSON?</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Placeholder 2">
            <a:extLst>
              <a:ext uri="{FF2B5EF4-FFF2-40B4-BE49-F238E27FC236}">
                <a16:creationId xmlns:a16="http://schemas.microsoft.com/office/drawing/2014/main" id="{989C2396-1F23-4CF7-96E3-6C61F96788B8}"/>
              </a:ext>
            </a:extLst>
          </p:cNvPr>
          <p:cNvSpPr>
            <a:spLocks noGrp="1" noChangeArrowheads="1"/>
          </p:cNvSpPr>
          <p:nvPr>
            <p:ph type="body" sz="quarter" idx="4294967295"/>
          </p:nvPr>
        </p:nvSpPr>
        <p:spPr>
          <a:xfrm>
            <a:off x="603250" y="1136650"/>
            <a:ext cx="8382000" cy="3343275"/>
          </a:xfrm>
        </p:spPr>
        <p:txBody>
          <a:bodyPr/>
          <a:lstStyle/>
          <a:p>
            <a:pPr marL="396875" indent="-396875" defTabSz="912813" eaLnBrk="1" hangingPunct="1"/>
            <a:r>
              <a:rPr lang="en-US" altLang="en-US" sz="2000">
                <a:latin typeface="Calibri Light" panose="020F0302020204030204" pitchFamily="34" charset="0"/>
                <a:cs typeface="Calibri Light" panose="020F0302020204030204" pitchFamily="34" charset="0"/>
              </a:rPr>
              <a:t>WCF AJAX support in Visual Studio </a:t>
            </a:r>
          </a:p>
          <a:p>
            <a:pPr marL="914400" lvl="1" indent="-396875" defTabSz="912813" eaLnBrk="1" hangingPunct="1"/>
            <a:r>
              <a:rPr lang="en-US" altLang="en-US" sz="2000">
                <a:latin typeface="Calibri Light" panose="020F0302020204030204" pitchFamily="34" charset="0"/>
                <a:cs typeface="Calibri Light" panose="020F0302020204030204" pitchFamily="34" charset="0"/>
              </a:rPr>
              <a:t>Script manager, VS Project Templates</a:t>
            </a:r>
          </a:p>
          <a:p>
            <a:pPr marL="396875" indent="-396875" defTabSz="912813" eaLnBrk="1" hangingPunct="1"/>
            <a:r>
              <a:rPr lang="en-US" altLang="en-US" sz="2000">
                <a:latin typeface="Calibri Light" panose="020F0302020204030204" pitchFamily="34" charset="0"/>
                <a:cs typeface="Calibri Light" panose="020F0302020204030204" pitchFamily="34" charset="0"/>
              </a:rPr>
              <a:t>WCF automatically generates JS proxy</a:t>
            </a:r>
          </a:p>
          <a:p>
            <a:pPr marL="396875" indent="-396875" defTabSz="912813" eaLnBrk="1" hangingPunct="1"/>
            <a:r>
              <a:rPr lang="en-US" altLang="en-US" sz="2000">
                <a:latin typeface="Calibri Light" panose="020F0302020204030204" pitchFamily="34" charset="0"/>
                <a:cs typeface="Calibri Light" panose="020F0302020204030204" pitchFamily="34" charset="0"/>
              </a:rPr>
              <a:t>Usage pattern similar to existing one:</a:t>
            </a:r>
          </a:p>
          <a:p>
            <a:pPr marL="914400" lvl="1" indent="-396875" defTabSz="912813" eaLnBrk="1" hangingPunct="1"/>
            <a:r>
              <a:rPr lang="en-US" altLang="en-US" sz="2000">
                <a:latin typeface="Calibri Light" panose="020F0302020204030204" pitchFamily="34" charset="0"/>
                <a:cs typeface="Calibri Light" panose="020F0302020204030204" pitchFamily="34" charset="0"/>
              </a:rPr>
              <a:t>Add service to Script Manager control</a:t>
            </a:r>
          </a:p>
          <a:p>
            <a:pPr marL="914400" lvl="1" indent="-396875" defTabSz="912813" eaLnBrk="1" hangingPunct="1"/>
            <a:r>
              <a:rPr lang="en-US" altLang="en-US" sz="2000">
                <a:latin typeface="Calibri Light" panose="020F0302020204030204" pitchFamily="34" charset="0"/>
                <a:cs typeface="Calibri Light" panose="020F0302020204030204" pitchFamily="34" charset="0"/>
              </a:rPr>
              <a:t>Write JavaScript code to work with proxy</a:t>
            </a:r>
          </a:p>
          <a:p>
            <a:pPr marL="396875" indent="-396875" defTabSz="912813" eaLnBrk="1" hangingPunct="1"/>
            <a:r>
              <a:rPr lang="en-US" altLang="en-US" sz="2000">
                <a:latin typeface="Calibri Light" panose="020F0302020204030204" pitchFamily="34" charset="0"/>
                <a:cs typeface="Calibri Light" panose="020F0302020204030204" pitchFamily="34" charset="0"/>
              </a:rPr>
              <a:t>Configuration not required</a:t>
            </a:r>
          </a:p>
          <a:p>
            <a:pPr marL="914400" lvl="1" indent="-396875" defTabSz="912813" eaLnBrk="1" hangingPunct="1"/>
            <a:r>
              <a:rPr lang="en-US" altLang="en-US" sz="2000">
                <a:latin typeface="Calibri Light" panose="020F0302020204030204" pitchFamily="34" charset="0"/>
                <a:cs typeface="Calibri Light" panose="020F0302020204030204" pitchFamily="34" charset="0"/>
              </a:rPr>
              <a:t>Via the WebScriptServiceHostFactory (.svc file)</a:t>
            </a:r>
          </a:p>
          <a:p>
            <a:pPr marL="396875" indent="-396875" defTabSz="912813" eaLnBrk="1" hangingPunct="1">
              <a:buFont typeface="Wingdings 2" panose="05020102010507070707" pitchFamily="18" charset="2"/>
              <a:buNone/>
            </a:pPr>
            <a:endParaRPr lang="en-US" altLang="en-US" b="1" i="1">
              <a:latin typeface="Calibri Light" panose="020F0302020204030204" pitchFamily="34" charset="0"/>
              <a:cs typeface="Calibri Light" panose="020F0302020204030204" pitchFamily="34" charset="0"/>
            </a:endParaRPr>
          </a:p>
          <a:p>
            <a:pPr marL="396875" indent="-396875" defTabSz="912813" eaLnBrk="1" hangingPunct="1">
              <a:buFont typeface="Wingdings 2" panose="05020102010507070707" pitchFamily="18" charset="2"/>
              <a:buNone/>
            </a:pPr>
            <a:endParaRPr lang="en-US" altLang="en-US">
              <a:latin typeface="Calibri Light" panose="020F0302020204030204" pitchFamily="34" charset="0"/>
              <a:cs typeface="Calibri Light" panose="020F0302020204030204" pitchFamily="34" charset="0"/>
            </a:endParaRPr>
          </a:p>
        </p:txBody>
      </p:sp>
      <p:sp>
        <p:nvSpPr>
          <p:cNvPr id="2" name="Rectangle 1">
            <a:extLst>
              <a:ext uri="{FF2B5EF4-FFF2-40B4-BE49-F238E27FC236}">
                <a16:creationId xmlns:a16="http://schemas.microsoft.com/office/drawing/2014/main" id="{392DF5B6-F9DB-4B37-8E1E-EDB8DED3C504}"/>
              </a:ext>
            </a:extLst>
          </p:cNvPr>
          <p:cNvSpPr/>
          <p:nvPr/>
        </p:nvSpPr>
        <p:spPr>
          <a:xfrm>
            <a:off x="327025" y="322263"/>
            <a:ext cx="3508375" cy="522287"/>
          </a:xfrm>
          <a:prstGeom prst="rect">
            <a:avLst/>
          </a:prstGeom>
        </p:spPr>
        <p:txBody>
          <a:bodyPr wrap="none">
            <a:spAutoFit/>
          </a:bodyPr>
          <a:lstStyle/>
          <a:p>
            <a:pPr eaLnBrk="1" hangingPunct="1">
              <a:defRPr/>
            </a:pPr>
            <a:r>
              <a:rPr lang="en-US" altLang="en-US" sz="2800" b="1" dirty="0">
                <a:solidFill>
                  <a:srgbClr val="2C2D8B"/>
                </a:solidFill>
                <a:latin typeface="Calibri Light"/>
                <a:ea typeface="+mj-ea"/>
                <a:cs typeface="Calibri Light"/>
              </a:rPr>
              <a:t>WCF / AJAX Integration</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Placeholder 2">
            <a:extLst>
              <a:ext uri="{FF2B5EF4-FFF2-40B4-BE49-F238E27FC236}">
                <a16:creationId xmlns:a16="http://schemas.microsoft.com/office/drawing/2014/main" id="{B4CB4D4A-E47E-4528-ADC4-3A1D37AB45B0}"/>
              </a:ext>
            </a:extLst>
          </p:cNvPr>
          <p:cNvSpPr>
            <a:spLocks noGrp="1" noChangeArrowheads="1"/>
          </p:cNvSpPr>
          <p:nvPr>
            <p:ph type="body" sz="quarter" idx="4294967295"/>
          </p:nvPr>
        </p:nvSpPr>
        <p:spPr>
          <a:xfrm>
            <a:off x="381000" y="1344613"/>
            <a:ext cx="8382000" cy="3175000"/>
          </a:xfrm>
        </p:spPr>
        <p:txBody>
          <a:bodyPr/>
          <a:lstStyle/>
          <a:p>
            <a:pPr marL="396875" indent="-396875" defTabSz="912813" eaLnBrk="1" hangingPunct="1"/>
            <a:r>
              <a:rPr lang="en-US" altLang="en-US" sz="2000">
                <a:latin typeface="Calibri Light" panose="020F0302020204030204" pitchFamily="34" charset="0"/>
                <a:cs typeface="Calibri Light" panose="020F0302020204030204" pitchFamily="34" charset="0"/>
              </a:rPr>
              <a:t>Embrace the URI</a:t>
            </a:r>
          </a:p>
          <a:p>
            <a:pPr marL="914400" lvl="1" indent="-396875" defTabSz="912813" eaLnBrk="1" hangingPunct="1"/>
            <a:r>
              <a:rPr lang="en-US" altLang="en-US" sz="2000">
                <a:latin typeface="Calibri Light" panose="020F0302020204030204" pitchFamily="34" charset="0"/>
                <a:cs typeface="Calibri Light" panose="020F0302020204030204" pitchFamily="34" charset="0"/>
              </a:rPr>
              <a:t>Segments map to application logic</a:t>
            </a:r>
          </a:p>
          <a:p>
            <a:pPr marL="396875" indent="-396875" defTabSz="912813" eaLnBrk="1" hangingPunct="1"/>
            <a:r>
              <a:rPr lang="en-US" altLang="en-US" sz="2000">
                <a:latin typeface="Calibri Light" panose="020F0302020204030204" pitchFamily="34" charset="0"/>
                <a:cs typeface="Calibri Light" panose="020F0302020204030204" pitchFamily="34" charset="0"/>
              </a:rPr>
              <a:t>HTTP GET is special</a:t>
            </a:r>
          </a:p>
          <a:p>
            <a:pPr marL="914400" lvl="1" indent="-396875" defTabSz="912813" eaLnBrk="1" hangingPunct="1"/>
            <a:r>
              <a:rPr lang="en-US" altLang="en-US" sz="2000">
                <a:latin typeface="Calibri Light" panose="020F0302020204030204" pitchFamily="34" charset="0"/>
                <a:cs typeface="Calibri Light" panose="020F0302020204030204" pitchFamily="34" charset="0"/>
              </a:rPr>
              <a:t>GET is idempotent (View It)</a:t>
            </a:r>
          </a:p>
          <a:p>
            <a:pPr lvl="2" defTabSz="912813" eaLnBrk="1" hangingPunct="1"/>
            <a:r>
              <a:rPr lang="en-US" altLang="en-US" sz="2000">
                <a:latin typeface="Calibri Light" panose="020F0302020204030204" pitchFamily="34" charset="0"/>
                <a:cs typeface="Calibri Light" panose="020F0302020204030204" pitchFamily="34" charset="0"/>
              </a:rPr>
              <a:t>Multiple GETs to a URI should produce the same (or similar) results</a:t>
            </a:r>
          </a:p>
          <a:p>
            <a:pPr marL="914400" lvl="1" indent="-396875" defTabSz="912813" eaLnBrk="1" hangingPunct="1"/>
            <a:r>
              <a:rPr lang="en-US" altLang="en-US" sz="2000">
                <a:latin typeface="Calibri Light" panose="020F0302020204030204" pitchFamily="34" charset="0"/>
                <a:cs typeface="Calibri Light" panose="020F0302020204030204" pitchFamily="34" charset="0"/>
              </a:rPr>
              <a:t>PUT / POST / DELETE do “stuff” (Do It)</a:t>
            </a:r>
          </a:p>
          <a:p>
            <a:pPr marL="396875" indent="-396875" defTabSz="912813" eaLnBrk="1" hangingPunct="1"/>
            <a:r>
              <a:rPr lang="en-US" altLang="en-US" sz="2000">
                <a:latin typeface="Calibri Light" panose="020F0302020204030204" pitchFamily="34" charset="0"/>
                <a:cs typeface="Calibri Light" panose="020F0302020204030204" pitchFamily="34" charset="0"/>
              </a:rPr>
              <a:t>Content-type header is the data model</a:t>
            </a:r>
          </a:p>
          <a:p>
            <a:pPr marL="914400" lvl="1" indent="-396875" defTabSz="912813" eaLnBrk="1" hangingPunct="1"/>
            <a:r>
              <a:rPr lang="en-US" altLang="en-US" sz="2000">
                <a:latin typeface="Calibri Light" panose="020F0302020204030204" pitchFamily="34" charset="0"/>
                <a:cs typeface="Calibri Light" panose="020F0302020204030204" pitchFamily="34" charset="0"/>
              </a:rPr>
              <a:t>Image, XML, JSON, etc.</a:t>
            </a:r>
          </a:p>
          <a:p>
            <a:pPr marL="396875" indent="-396875" defTabSz="912813" eaLnBrk="1" hangingPunct="1">
              <a:buFont typeface="Wingdings 2" panose="05020102010507070707" pitchFamily="18" charset="2"/>
              <a:buNone/>
            </a:pPr>
            <a:endParaRPr lang="en-US" altLang="en-US">
              <a:latin typeface="Calibri Light" panose="020F0302020204030204" pitchFamily="34" charset="0"/>
              <a:cs typeface="Calibri Light" panose="020F0302020204030204" pitchFamily="34" charset="0"/>
            </a:endParaRPr>
          </a:p>
        </p:txBody>
      </p:sp>
      <p:sp>
        <p:nvSpPr>
          <p:cNvPr id="2" name="Rectangle 1">
            <a:extLst>
              <a:ext uri="{FF2B5EF4-FFF2-40B4-BE49-F238E27FC236}">
                <a16:creationId xmlns:a16="http://schemas.microsoft.com/office/drawing/2014/main" id="{C1ABE286-C76D-47CC-A391-F0CB0136D790}"/>
              </a:ext>
            </a:extLst>
          </p:cNvPr>
          <p:cNvSpPr/>
          <p:nvPr/>
        </p:nvSpPr>
        <p:spPr>
          <a:xfrm>
            <a:off x="306388" y="374650"/>
            <a:ext cx="3263900" cy="523875"/>
          </a:xfrm>
          <a:prstGeom prst="rect">
            <a:avLst/>
          </a:prstGeom>
        </p:spPr>
        <p:txBody>
          <a:bodyPr wrap="none">
            <a:spAutoFit/>
          </a:bodyPr>
          <a:lstStyle/>
          <a:p>
            <a:pPr eaLnBrk="1" hangingPunct="1">
              <a:defRPr/>
            </a:pPr>
            <a:r>
              <a:rPr lang="en-US" altLang="en-US" sz="2800" b="1" dirty="0">
                <a:solidFill>
                  <a:srgbClr val="2C2D8B"/>
                </a:solidFill>
                <a:latin typeface="Calibri Light"/>
                <a:ea typeface="+mj-ea"/>
                <a:cs typeface="Calibri Light"/>
              </a:rPr>
              <a:t>Web Concepts (REST)</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4">
            <a:extLst>
              <a:ext uri="{FF2B5EF4-FFF2-40B4-BE49-F238E27FC236}">
                <a16:creationId xmlns:a16="http://schemas.microsoft.com/office/drawing/2014/main" id="{38028A30-4F41-47E6-964C-DFBA71D1AC03}"/>
              </a:ext>
            </a:extLst>
          </p:cNvPr>
          <p:cNvSpPr txBox="1">
            <a:spLocks noChangeArrowheads="1"/>
          </p:cNvSpPr>
          <p:nvPr/>
        </p:nvSpPr>
        <p:spPr bwMode="invGray">
          <a:xfrm>
            <a:off x="381000" y="3733800"/>
            <a:ext cx="8382000" cy="1828800"/>
          </a:xfrm>
          <a:prstGeom prst="roundRect">
            <a:avLst>
              <a:gd name="adj" fmla="val 6630"/>
            </a:avLst>
          </a:prstGeom>
          <a:ln>
            <a:headEnd/>
            <a:tailEnd/>
          </a:ln>
        </p:spPr>
        <p:style>
          <a:lnRef idx="1">
            <a:schemeClr val="accent1"/>
          </a:lnRef>
          <a:fillRef idx="2">
            <a:schemeClr val="accent1"/>
          </a:fillRef>
          <a:effectRef idx="1">
            <a:schemeClr val="accent1"/>
          </a:effectRef>
          <a:fontRef idx="minor">
            <a:schemeClr val="dk1"/>
          </a:fontRef>
        </p:style>
        <p:txBody>
          <a:bodyPr wrap="none" tIns="46038" rIns="0" bIns="46038" anchor="ctr">
            <a:normAutofit/>
          </a:bodyPr>
          <a:lstStyle>
            <a:lvl1pPr algn="l" defTabSz="912813" eaLnBrk="0" hangingPunct="0">
              <a:spcBef>
                <a:spcPct val="0"/>
              </a:spcBef>
              <a:defRPr>
                <a:solidFill>
                  <a:schemeClr val="tx1"/>
                </a:solidFill>
                <a:latin typeface="Arial" panose="020B0604020202020204" pitchFamily="34" charset="0"/>
              </a:defRPr>
            </a:lvl1pPr>
            <a:lvl2pPr marL="742950" indent="-285750" algn="l" defTabSz="912813" eaLnBrk="0" hangingPunct="0">
              <a:spcBef>
                <a:spcPct val="0"/>
              </a:spcBef>
              <a:defRPr>
                <a:solidFill>
                  <a:schemeClr val="tx1"/>
                </a:solidFill>
                <a:latin typeface="Arial" panose="020B0604020202020204" pitchFamily="34" charset="0"/>
              </a:defRPr>
            </a:lvl2pPr>
            <a:lvl3pPr marL="1143000" indent="-228600" algn="l" defTabSz="912813" eaLnBrk="0" hangingPunct="0">
              <a:spcBef>
                <a:spcPct val="0"/>
              </a:spcBef>
              <a:defRPr>
                <a:solidFill>
                  <a:schemeClr val="tx1"/>
                </a:solidFill>
                <a:latin typeface="Arial" panose="020B0604020202020204" pitchFamily="34" charset="0"/>
              </a:defRPr>
            </a:lvl3pPr>
            <a:lvl4pPr marL="1600200" indent="-228600" algn="l" defTabSz="912813" eaLnBrk="0" hangingPunct="0">
              <a:spcBef>
                <a:spcPct val="0"/>
              </a:spcBef>
              <a:defRPr>
                <a:solidFill>
                  <a:schemeClr val="tx1"/>
                </a:solidFill>
                <a:latin typeface="Arial" panose="020B0604020202020204" pitchFamily="34" charset="0"/>
              </a:defRPr>
            </a:lvl4pPr>
            <a:lvl5pPr marL="2057400" indent="-228600" algn="l" defTabSz="912813" eaLnBrk="0" hangingPunct="0">
              <a:spcBef>
                <a:spcPct val="0"/>
              </a:spcBef>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Aft>
                <a:spcPts val="0"/>
              </a:spcAft>
              <a:defRPr/>
            </a:pPr>
            <a:r>
              <a:rPr lang="en-US" altLang="en-US" sz="2000">
                <a:solidFill>
                  <a:srgbClr val="000000"/>
                </a:solidFill>
                <a:latin typeface="Lucida Console" panose="020B0609040504020204" pitchFamily="49" charset="0"/>
              </a:rPr>
              <a:t>objectsharp.com/artists/</a:t>
            </a:r>
            <a:r>
              <a:rPr lang="en-US" altLang="en-US" sz="2000">
                <a:solidFill>
                  <a:srgbClr val="3F6617"/>
                </a:solidFill>
                <a:latin typeface="Lucida Console" panose="020B0609040504020204" pitchFamily="49" charset="0"/>
              </a:rPr>
              <a:t>Flaming+Hammer</a:t>
            </a:r>
            <a:r>
              <a:rPr lang="en-US" altLang="en-US" sz="2000">
                <a:solidFill>
                  <a:srgbClr val="000000"/>
                </a:solidFill>
                <a:latin typeface="Lucida Console" panose="020B0609040504020204" pitchFamily="49" charset="0"/>
              </a:rPr>
              <a:t>?album=</a:t>
            </a:r>
            <a:r>
              <a:rPr lang="en-US" altLang="en-US" sz="2000">
                <a:solidFill>
                  <a:srgbClr val="944D00"/>
                </a:solidFill>
                <a:latin typeface="Lucida Console" panose="020B0609040504020204" pitchFamily="49" charset="0"/>
              </a:rPr>
              <a:t>HitMe</a:t>
            </a:r>
          </a:p>
          <a:p>
            <a:pPr eaLnBrk="1" fontAlgn="auto" hangingPunct="1">
              <a:spcAft>
                <a:spcPts val="0"/>
              </a:spcAft>
              <a:defRPr/>
            </a:pPr>
            <a:r>
              <a:rPr lang="en-US" altLang="en-US" sz="2000">
                <a:solidFill>
                  <a:srgbClr val="000000"/>
                </a:solidFill>
                <a:latin typeface="Lucida Console" panose="020B0609040504020204" pitchFamily="49" charset="0"/>
              </a:rPr>
              <a:t>objectsharp.com/artists/</a:t>
            </a:r>
            <a:r>
              <a:rPr lang="en-US" altLang="en-US" sz="2000">
                <a:solidFill>
                  <a:srgbClr val="3F6617"/>
                </a:solidFill>
                <a:latin typeface="Lucida Console" panose="020B0609040504020204" pitchFamily="49" charset="0"/>
              </a:rPr>
              <a:t>Northwind</a:t>
            </a:r>
            <a:r>
              <a:rPr lang="en-US" altLang="en-US" sz="2000">
                <a:solidFill>
                  <a:srgbClr val="000000"/>
                </a:solidFill>
                <a:latin typeface="Lucida Console" panose="020B0609040504020204" pitchFamily="49" charset="0"/>
              </a:rPr>
              <a:t>?album=</a:t>
            </a:r>
            <a:r>
              <a:rPr lang="en-US" altLang="en-US" sz="2000">
                <a:solidFill>
                  <a:srgbClr val="944D00"/>
                </a:solidFill>
                <a:latin typeface="Lucida Console" panose="020B0609040504020204" pitchFamily="49" charset="0"/>
              </a:rPr>
              <a:t>Overdone</a:t>
            </a:r>
          </a:p>
          <a:p>
            <a:pPr eaLnBrk="1" fontAlgn="auto" hangingPunct="1">
              <a:spcAft>
                <a:spcPts val="0"/>
              </a:spcAft>
              <a:defRPr/>
            </a:pPr>
            <a:endParaRPr lang="en-US" altLang="en-US" sz="2000">
              <a:solidFill>
                <a:srgbClr val="000000"/>
              </a:solidFill>
              <a:latin typeface="Lucida Console" panose="020B0609040504020204" pitchFamily="49" charset="0"/>
            </a:endParaRPr>
          </a:p>
          <a:p>
            <a:pPr eaLnBrk="1" fontAlgn="auto" hangingPunct="1">
              <a:spcAft>
                <a:spcPts val="0"/>
              </a:spcAft>
              <a:defRPr/>
            </a:pPr>
            <a:endParaRPr lang="en-US" altLang="en-US" sz="2000">
              <a:solidFill>
                <a:srgbClr val="000000"/>
              </a:solidFill>
              <a:latin typeface="Lucida Console" panose="020B0609040504020204" pitchFamily="49" charset="0"/>
            </a:endParaRPr>
          </a:p>
          <a:p>
            <a:pPr eaLnBrk="1" fontAlgn="auto" hangingPunct="1">
              <a:spcAft>
                <a:spcPts val="0"/>
              </a:spcAft>
              <a:defRPr/>
            </a:pPr>
            <a:r>
              <a:rPr lang="en-US" altLang="en-US" sz="2000">
                <a:solidFill>
                  <a:srgbClr val="000000"/>
                </a:solidFill>
                <a:latin typeface="Lucida Console" panose="020B0609040504020204" pitchFamily="49" charset="0"/>
              </a:rPr>
              <a:t>objectsharp.com/astists/</a:t>
            </a:r>
            <a:r>
              <a:rPr lang="en-US" altLang="en-US" sz="2000">
                <a:solidFill>
                  <a:srgbClr val="3F6617"/>
                </a:solidFill>
                <a:latin typeface="Lucida Console" panose="020B0609040504020204" pitchFamily="49" charset="0"/>
              </a:rPr>
              <a:t>{artist}</a:t>
            </a:r>
            <a:r>
              <a:rPr lang="en-US" altLang="en-US" sz="2000">
                <a:solidFill>
                  <a:srgbClr val="000000"/>
                </a:solidFill>
                <a:latin typeface="Lucida Console" panose="020B0609040504020204" pitchFamily="49" charset="0"/>
              </a:rPr>
              <a:t>?album=</a:t>
            </a:r>
            <a:r>
              <a:rPr lang="en-US" altLang="en-US" sz="2000">
                <a:solidFill>
                  <a:srgbClr val="944D00"/>
                </a:solidFill>
                <a:latin typeface="Lucida Console" panose="020B0609040504020204" pitchFamily="49" charset="0"/>
              </a:rPr>
              <a:t>{album}</a:t>
            </a:r>
          </a:p>
        </p:txBody>
      </p:sp>
      <p:sp>
        <p:nvSpPr>
          <p:cNvPr id="6" name="AutoShape 4">
            <a:extLst>
              <a:ext uri="{FF2B5EF4-FFF2-40B4-BE49-F238E27FC236}">
                <a16:creationId xmlns:a16="http://schemas.microsoft.com/office/drawing/2014/main" id="{945DA214-52F0-4E7B-9E55-EBE03AF63229}"/>
              </a:ext>
            </a:extLst>
          </p:cNvPr>
          <p:cNvSpPr txBox="1">
            <a:spLocks noChangeArrowheads="1"/>
          </p:cNvSpPr>
          <p:nvPr/>
        </p:nvSpPr>
        <p:spPr bwMode="invGray">
          <a:xfrm>
            <a:off x="381000" y="1371600"/>
            <a:ext cx="8382000" cy="1828800"/>
          </a:xfrm>
          <a:prstGeom prst="roundRect">
            <a:avLst>
              <a:gd name="adj" fmla="val 6630"/>
            </a:avLst>
          </a:prstGeom>
          <a:ln>
            <a:headEnd/>
            <a:tailEnd/>
          </a:ln>
        </p:spPr>
        <p:style>
          <a:lnRef idx="1">
            <a:schemeClr val="accent1"/>
          </a:lnRef>
          <a:fillRef idx="2">
            <a:schemeClr val="accent1"/>
          </a:fillRef>
          <a:effectRef idx="1">
            <a:schemeClr val="accent1"/>
          </a:effectRef>
          <a:fontRef idx="minor">
            <a:schemeClr val="dk1"/>
          </a:fontRef>
        </p:style>
        <p:txBody>
          <a:bodyPr wrap="none" tIns="46038" rIns="0" bIns="46038" anchor="ctr">
            <a:normAutofit/>
          </a:bodyPr>
          <a:lstStyle>
            <a:lvl1pPr algn="l" defTabSz="912813" eaLnBrk="0" hangingPunct="0">
              <a:spcBef>
                <a:spcPct val="0"/>
              </a:spcBef>
              <a:defRPr>
                <a:solidFill>
                  <a:schemeClr val="tx1"/>
                </a:solidFill>
                <a:latin typeface="Arial" panose="020B0604020202020204" pitchFamily="34" charset="0"/>
              </a:defRPr>
            </a:lvl1pPr>
            <a:lvl2pPr marL="742950" indent="-285750" algn="l" defTabSz="912813" eaLnBrk="0" hangingPunct="0">
              <a:spcBef>
                <a:spcPct val="0"/>
              </a:spcBef>
              <a:defRPr>
                <a:solidFill>
                  <a:schemeClr val="tx1"/>
                </a:solidFill>
                <a:latin typeface="Arial" panose="020B0604020202020204" pitchFamily="34" charset="0"/>
              </a:defRPr>
            </a:lvl2pPr>
            <a:lvl3pPr marL="1143000" indent="-228600" algn="l" defTabSz="912813" eaLnBrk="0" hangingPunct="0">
              <a:spcBef>
                <a:spcPct val="0"/>
              </a:spcBef>
              <a:defRPr>
                <a:solidFill>
                  <a:schemeClr val="tx1"/>
                </a:solidFill>
                <a:latin typeface="Arial" panose="020B0604020202020204" pitchFamily="34" charset="0"/>
              </a:defRPr>
            </a:lvl3pPr>
            <a:lvl4pPr marL="1600200" indent="-228600" algn="l" defTabSz="912813" eaLnBrk="0" hangingPunct="0">
              <a:spcBef>
                <a:spcPct val="0"/>
              </a:spcBef>
              <a:defRPr>
                <a:solidFill>
                  <a:schemeClr val="tx1"/>
                </a:solidFill>
                <a:latin typeface="Arial" panose="020B0604020202020204" pitchFamily="34" charset="0"/>
              </a:defRPr>
            </a:lvl4pPr>
            <a:lvl5pPr marL="2057400" indent="-228600" algn="l" defTabSz="912813" eaLnBrk="0" hangingPunct="0">
              <a:spcBef>
                <a:spcPct val="0"/>
              </a:spcBef>
              <a:defRPr>
                <a:solidFill>
                  <a:schemeClr val="tx1"/>
                </a:solidFill>
                <a:latin typeface="Arial" panose="020B0604020202020204" pitchFamily="34" charset="0"/>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defRPr>
            </a:lvl9pPr>
          </a:lstStyle>
          <a:p>
            <a:pPr eaLnBrk="1" fontAlgn="auto" hangingPunct="1">
              <a:spcAft>
                <a:spcPts val="0"/>
              </a:spcAft>
              <a:defRPr/>
            </a:pPr>
            <a:r>
              <a:rPr lang="en-US" altLang="en-US" sz="2000">
                <a:solidFill>
                  <a:srgbClr val="000000"/>
                </a:solidFill>
                <a:latin typeface="Lucida Console" panose="020B0609040504020204" pitchFamily="49" charset="0"/>
              </a:rPr>
              <a:t>objectsharp.com/artists/</a:t>
            </a:r>
            <a:r>
              <a:rPr lang="en-US" altLang="en-US" sz="2000">
                <a:solidFill>
                  <a:srgbClr val="3F6617"/>
                </a:solidFill>
                <a:latin typeface="Lucida Console" panose="020B0609040504020204" pitchFamily="49" charset="0"/>
              </a:rPr>
              <a:t>Flaming+Hammer</a:t>
            </a:r>
            <a:r>
              <a:rPr lang="en-US" altLang="en-US" sz="2000">
                <a:solidFill>
                  <a:schemeClr val="bg1"/>
                </a:solidFill>
                <a:latin typeface="Lucida Console" panose="020B0609040504020204" pitchFamily="49" charset="0"/>
              </a:rPr>
              <a:t>/</a:t>
            </a:r>
            <a:r>
              <a:rPr lang="en-US" altLang="en-US" sz="2000">
                <a:solidFill>
                  <a:srgbClr val="7D3DA1"/>
                </a:solidFill>
                <a:latin typeface="Lucida Console" panose="020B0609040504020204" pitchFamily="49" charset="0"/>
              </a:rPr>
              <a:t>HitMe</a:t>
            </a:r>
          </a:p>
          <a:p>
            <a:pPr eaLnBrk="1" fontAlgn="auto" hangingPunct="1">
              <a:spcAft>
                <a:spcPts val="0"/>
              </a:spcAft>
              <a:defRPr/>
            </a:pPr>
            <a:r>
              <a:rPr lang="en-US" altLang="en-US" sz="2000">
                <a:solidFill>
                  <a:srgbClr val="000000"/>
                </a:solidFill>
                <a:latin typeface="Lucida Console" panose="020B0609040504020204" pitchFamily="49" charset="0"/>
              </a:rPr>
              <a:t>objectsharp.com/artists/</a:t>
            </a:r>
            <a:r>
              <a:rPr lang="en-US" altLang="en-US" sz="2000">
                <a:solidFill>
                  <a:srgbClr val="3F6617"/>
                </a:solidFill>
                <a:latin typeface="Lucida Console" panose="020B0609040504020204" pitchFamily="49" charset="0"/>
              </a:rPr>
              <a:t>Northwind</a:t>
            </a:r>
            <a:r>
              <a:rPr lang="en-US" altLang="en-US" sz="2000">
                <a:solidFill>
                  <a:schemeClr val="bg1"/>
                </a:solidFill>
                <a:latin typeface="Lucida Console" panose="020B0609040504020204" pitchFamily="49" charset="0"/>
              </a:rPr>
              <a:t>/</a:t>
            </a:r>
            <a:r>
              <a:rPr lang="en-US" altLang="en-US" sz="2000">
                <a:solidFill>
                  <a:srgbClr val="7D3DA1"/>
                </a:solidFill>
                <a:latin typeface="Lucida Console" panose="020B0609040504020204" pitchFamily="49" charset="0"/>
              </a:rPr>
              <a:t>Overdone</a:t>
            </a:r>
          </a:p>
          <a:p>
            <a:pPr eaLnBrk="1" fontAlgn="auto" hangingPunct="1">
              <a:spcAft>
                <a:spcPts val="0"/>
              </a:spcAft>
              <a:defRPr/>
            </a:pPr>
            <a:endParaRPr lang="en-US" altLang="en-US" sz="2000">
              <a:solidFill>
                <a:srgbClr val="000000"/>
              </a:solidFill>
              <a:latin typeface="Lucida Console" panose="020B0609040504020204" pitchFamily="49" charset="0"/>
            </a:endParaRPr>
          </a:p>
          <a:p>
            <a:pPr eaLnBrk="1" fontAlgn="auto" hangingPunct="1">
              <a:spcAft>
                <a:spcPts val="0"/>
              </a:spcAft>
              <a:defRPr/>
            </a:pPr>
            <a:endParaRPr lang="en-US" altLang="en-US" sz="2000">
              <a:solidFill>
                <a:srgbClr val="000000"/>
              </a:solidFill>
              <a:latin typeface="Lucida Console" panose="020B0609040504020204" pitchFamily="49" charset="0"/>
            </a:endParaRPr>
          </a:p>
          <a:p>
            <a:pPr eaLnBrk="1" fontAlgn="auto" hangingPunct="1">
              <a:spcAft>
                <a:spcPts val="0"/>
              </a:spcAft>
              <a:defRPr/>
            </a:pPr>
            <a:r>
              <a:rPr lang="en-US" altLang="en-US" sz="2000">
                <a:solidFill>
                  <a:srgbClr val="000000"/>
                </a:solidFill>
                <a:latin typeface="Lucida Console" panose="020B0609040504020204" pitchFamily="49" charset="0"/>
              </a:rPr>
              <a:t>objectsharp.com/artists/</a:t>
            </a:r>
            <a:r>
              <a:rPr lang="en-US" altLang="en-US" sz="2000">
                <a:solidFill>
                  <a:srgbClr val="3F6617"/>
                </a:solidFill>
                <a:latin typeface="Lucida Console" panose="020B0609040504020204" pitchFamily="49" charset="0"/>
              </a:rPr>
              <a:t>{artist}</a:t>
            </a:r>
            <a:r>
              <a:rPr lang="en-US" altLang="en-US" sz="2000">
                <a:solidFill>
                  <a:srgbClr val="000000"/>
                </a:solidFill>
                <a:latin typeface="Lucida Console" panose="020B0609040504020204" pitchFamily="49" charset="0"/>
              </a:rPr>
              <a:t>/</a:t>
            </a:r>
            <a:r>
              <a:rPr lang="en-US" altLang="en-US" sz="2000">
                <a:solidFill>
                  <a:srgbClr val="7D3DA1"/>
                </a:solidFill>
                <a:latin typeface="Lucida Console" panose="020B0609040504020204" pitchFamily="49" charset="0"/>
              </a:rPr>
              <a:t>{album}</a:t>
            </a:r>
          </a:p>
        </p:txBody>
      </p:sp>
      <p:sp>
        <p:nvSpPr>
          <p:cNvPr id="4" name="Down Arrow 3">
            <a:extLst>
              <a:ext uri="{FF2B5EF4-FFF2-40B4-BE49-F238E27FC236}">
                <a16:creationId xmlns:a16="http://schemas.microsoft.com/office/drawing/2014/main" id="{89EA06C0-0B85-4C94-A3BB-B119FCFC8D5C}"/>
              </a:ext>
            </a:extLst>
          </p:cNvPr>
          <p:cNvSpPr/>
          <p:nvPr/>
        </p:nvSpPr>
        <p:spPr>
          <a:xfrm>
            <a:off x="4686300" y="2209800"/>
            <a:ext cx="228600" cy="457200"/>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63" eaLnBrk="1" fontAlgn="auto" hangingPunct="1">
              <a:spcBef>
                <a:spcPts val="0"/>
              </a:spcBef>
              <a:spcAft>
                <a:spcPts val="0"/>
              </a:spcAft>
              <a:defRPr/>
            </a:pPr>
            <a:endParaRPr lang="en-US"/>
          </a:p>
        </p:txBody>
      </p:sp>
      <p:sp>
        <p:nvSpPr>
          <p:cNvPr id="8" name="Down Arrow 7">
            <a:extLst>
              <a:ext uri="{FF2B5EF4-FFF2-40B4-BE49-F238E27FC236}">
                <a16:creationId xmlns:a16="http://schemas.microsoft.com/office/drawing/2014/main" id="{319C60D5-D94E-4FB3-AED3-EF5D3DD89701}"/>
              </a:ext>
            </a:extLst>
          </p:cNvPr>
          <p:cNvSpPr/>
          <p:nvPr/>
        </p:nvSpPr>
        <p:spPr>
          <a:xfrm>
            <a:off x="4660900" y="4572000"/>
            <a:ext cx="228600" cy="457200"/>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63" eaLnBrk="1" fontAlgn="auto" hangingPunct="1">
              <a:spcBef>
                <a:spcPts val="0"/>
              </a:spcBef>
              <a:spcAft>
                <a:spcPts val="0"/>
              </a:spcAft>
              <a:defRPr/>
            </a:pPr>
            <a:endParaRPr lang="en-US"/>
          </a:p>
        </p:txBody>
      </p:sp>
      <p:sp>
        <p:nvSpPr>
          <p:cNvPr id="9" name="Down Arrow 8">
            <a:extLst>
              <a:ext uri="{FF2B5EF4-FFF2-40B4-BE49-F238E27FC236}">
                <a16:creationId xmlns:a16="http://schemas.microsoft.com/office/drawing/2014/main" id="{3A3858FD-E9FD-4702-941E-5AC4B0675440}"/>
              </a:ext>
            </a:extLst>
          </p:cNvPr>
          <p:cNvSpPr/>
          <p:nvPr/>
        </p:nvSpPr>
        <p:spPr>
          <a:xfrm>
            <a:off x="5969000" y="2209800"/>
            <a:ext cx="228600" cy="457200"/>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63" eaLnBrk="1" fontAlgn="auto" hangingPunct="1">
              <a:spcBef>
                <a:spcPts val="0"/>
              </a:spcBef>
              <a:spcAft>
                <a:spcPts val="0"/>
              </a:spcAft>
              <a:defRPr/>
            </a:pPr>
            <a:endParaRPr lang="en-US"/>
          </a:p>
        </p:txBody>
      </p:sp>
      <p:sp>
        <p:nvSpPr>
          <p:cNvPr id="10" name="Down Arrow 9">
            <a:extLst>
              <a:ext uri="{FF2B5EF4-FFF2-40B4-BE49-F238E27FC236}">
                <a16:creationId xmlns:a16="http://schemas.microsoft.com/office/drawing/2014/main" id="{B95F3693-FFF0-4192-B0C2-6C5C61FA4C0F}"/>
              </a:ext>
            </a:extLst>
          </p:cNvPr>
          <p:cNvSpPr/>
          <p:nvPr/>
        </p:nvSpPr>
        <p:spPr>
          <a:xfrm>
            <a:off x="6946900" y="4572000"/>
            <a:ext cx="228600" cy="457200"/>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63" eaLnBrk="1" fontAlgn="auto" hangingPunct="1">
              <a:spcBef>
                <a:spcPts val="0"/>
              </a:spcBef>
              <a:spcAft>
                <a:spcPts val="0"/>
              </a:spcAft>
              <a:defRPr/>
            </a:pPr>
            <a:endParaRPr lang="en-US"/>
          </a:p>
        </p:txBody>
      </p:sp>
      <p:sp>
        <p:nvSpPr>
          <p:cNvPr id="563202" name="Shape 563201">
            <a:extLst>
              <a:ext uri="{FF2B5EF4-FFF2-40B4-BE49-F238E27FC236}">
                <a16:creationId xmlns:a16="http://schemas.microsoft.com/office/drawing/2014/main" id="{30835546-F9EF-4E4F-9483-9F0427619354}"/>
              </a:ext>
            </a:extLst>
          </p:cNvPr>
          <p:cNvSpPr>
            <a:spLocks noChangeArrowheads="1"/>
          </p:cNvSpPr>
          <p:nvPr/>
        </p:nvSpPr>
        <p:spPr bwMode="auto">
          <a:xfrm>
            <a:off x="381000" y="228600"/>
            <a:ext cx="83820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1pPr>
            <a:lvl2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2pPr>
            <a:lvl3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3pPr>
            <a:lvl4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4pPr>
            <a:lvl5pPr marL="342900" indent="-342900" algn="l" defTabSz="-13873163" eaLnBrk="0" hangingPunct="0">
              <a:lnSpc>
                <a:spcPct val="90000"/>
              </a:lnSpc>
              <a:spcBef>
                <a:spcPct val="0"/>
              </a:spcBef>
              <a:defRPr sz="4000">
                <a:solidFill>
                  <a:srgbClr val="FFCC00"/>
                </a:solidFill>
                <a:effectLst>
                  <a:outerShdw blurRad="38100" dist="38100" dir="2700000" algn="tl">
                    <a:srgbClr val="000000"/>
                  </a:outerShdw>
                </a:effectLst>
                <a:latin typeface="Segoe"/>
              </a:defRPr>
            </a:lvl5pPr>
            <a:lvl6pPr marL="8001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6pPr>
            <a:lvl7pPr marL="12573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7pPr>
            <a:lvl8pPr marL="17145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8pPr>
            <a:lvl9pPr marL="2171700" indent="-342900" defTabSz="-13873163" eaLnBrk="0" fontAlgn="base" hangingPunct="0">
              <a:lnSpc>
                <a:spcPct val="90000"/>
              </a:lnSpc>
              <a:spcBef>
                <a:spcPct val="0"/>
              </a:spcBef>
              <a:spcAft>
                <a:spcPct val="0"/>
              </a:spcAft>
              <a:defRPr sz="4000">
                <a:solidFill>
                  <a:srgbClr val="FFCC00"/>
                </a:solidFill>
                <a:effectLst>
                  <a:outerShdw blurRad="38100" dist="38100" dir="2700000" algn="tl">
                    <a:srgbClr val="000000"/>
                  </a:outerShdw>
                </a:effectLst>
                <a:latin typeface="Segoe"/>
              </a:defRPr>
            </a:lvl9pPr>
          </a:lstStyle>
          <a:p>
            <a:pPr eaLnBrk="1" hangingPunct="1">
              <a:defRPr/>
            </a:pPr>
            <a:r>
              <a:rPr lang="en-US" altLang="en-US" sz="2800" b="1" dirty="0">
                <a:solidFill>
                  <a:srgbClr val="2C2D8B"/>
                </a:solidFill>
                <a:effectLst/>
                <a:latin typeface="Calibri Light"/>
                <a:ea typeface="+mj-ea"/>
                <a:cs typeface="Calibri Light"/>
              </a:rPr>
              <a:t>The Web, the URI, and Apps</a:t>
            </a:r>
          </a:p>
        </p:txBody>
      </p:sp>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WMTOOLS" val="&lt;WMTools ver=&quot;1.0&quot;&gt;&lt;Timings time=&quot;6/16/2006 2:24:48 PM&quot;&gt;&lt;Slide id=&quot;305&quot; dur=&quot;.797&quot; bld=&quot;INVLD&quot;/&gt;&lt;Slide id=&quot;306&quot; dur=&quot;1431.61&quot;/&gt;&lt;Slide id=&quot;344&quot; dur=&quot;161.578&quot;/&gt;&lt;Slide id=&quot;315&quot; dur=&quot;141.468&quot; bld=&quot;|14.9|36.7|42.8&quot;/&gt;&lt;Slide id=&quot;345&quot; dur=&quot;112.141&quot; bld=&quot;|46.3|39.2|.8&quot;/&gt;&lt;Slide id=&quot;314&quot; dur=&quot;174.328&quot;/&gt;&lt;Slide id=&quot;342&quot; dur=&quot;60.672&quot;/&gt;&lt;Slide id=&quot;317&quot; dur=&quot;244.578&quot; bld=&quot;|4.3|146.9&quot;/&gt;&lt;Slide id=&quot;334&quot; dur=&quot;42.078&quot; bld=&quot;|.5|2.6&quot;/&gt;&lt;Slide id=&quot;335&quot; dur=&quot;35.453&quot; bld=&quot;|.5|2.2&quot;/&gt;&lt;Slide id=&quot;336&quot; dur=&quot;92.5&quot; bld=&quot;|0|2.2&quot;/&gt;&lt;Slide id=&quot;333&quot; dur=&quot;551.954&quot; bld=&quot;|.5&quot;/&gt;&lt;Slide id=&quot;319&quot; dur=&quot;83.359&quot; bld=&quot;|.5&quot;/&gt;&lt;Slide id=&quot;320&quot; dur=&quot;123.141&quot;/&gt;&lt;Slide id=&quot;326&quot; dur=&quot;142.281&quot;/&gt;&lt;Slide id=&quot;332&quot; dur=&quot;374.234&quot; bld=&quot;|.5&quot;/&gt;&lt;Slide id=&quot;323&quot; dur=&quot;42.672&quot; bld=&quot;|.5&quot;/&gt;&lt;Slide id=&quot;324&quot; dur=&quot;161.938&quot; bld=&quot;|.5|1|1|1|1|1|1|1&quot;/&gt;&lt;Slide id=&quot;325&quot; dur=&quot;360.906&quot;/&gt;&lt;Slide id=&quot;331&quot; dur=&quot;367.375&quot; bld=&quot;|.5&quot;/&gt;&lt;Slide id=&quot;341&quot; dur=&quot;4.765&quot; bld=&quot;|.5&quot;/&gt;&lt;Slide id=&quot;337&quot; dur=&quot;87.329&quot; bld=&quot;|1.9|8.3|34.4&quot;/&gt;&lt;Slide id=&quot;338&quot; dur=&quot;807.718&quot;/&gt;&lt;Slide id=&quot;339&quot; dur=&quot;221.875&quot;/&gt;&lt;/Timings&gt;&lt;Timings time=&quot;6/12/2006 4:53:04 PM&quot;&gt;&lt;Slide id=&quot;305&quot; dur=&quot;3.516&quot; bld=&quot;INVLD&quot;/&gt;&lt;Slide id=&quot;306&quot; dur=&quot;653.828&quot;/&gt;&lt;Slide id=&quot;344&quot; dur=&quot;96.328&quot;/&gt;&lt;Slide id=&quot;315&quot; dur=&quot;204.344&quot; bld=&quot;|3.8|109.1|52.3&quot;/&gt;&lt;Slide id=&quot;345&quot; dur=&quot;112.953&quot; bld=&quot;|40|27.5|11.6&quot;/&gt;&lt;Slide id=&quot;314&quot; dur=&quot;164.547&quot;/&gt;&lt;Slide id=&quot;342&quot; dur=&quot;55.172&quot;/&gt;&lt;Slide id=&quot;317&quot; dur=&quot;153.016&quot; bld=&quot;|4.3|72.6&quot;/&gt;&lt;Slide id=&quot;334&quot; dur=&quot;45.968&quot; bld=&quot;|.5|2.6&quot;/&gt;&lt;Slide id=&quot;335&quot; dur=&quot;20.11&quot; bld=&quot;|.5|2.2&quot;/&gt;&lt;Slide id=&quot;336&quot; dur=&quot;105.984&quot; bld=&quot;|0|2.2&quot;/&gt;&lt;Slide id=&quot;333&quot; dur=&quot;276.219&quot; bld=&quot;|.5&quot;/&gt;&lt;Slide id=&quot;319&quot; dur=&quot;88.437&quot; bld=&quot;|.5&quot;/&gt;&lt;Slide id=&quot;320&quot; dur=&quot;239.953&quot;/&gt;&lt;Slide id=&quot;326&quot; dur=&quot;71.235&quot;/&gt;&lt;Slide id=&quot;332&quot; dur=&quot;374.344&quot; bld=&quot;|.5&quot;/&gt;&lt;Slide id=&quot;323&quot; dur=&quot;44.14&quot; bld=&quot;|.5&quot;/&gt;&lt;Slide id=&quot;324&quot; dur=&quot;157.375&quot; bld=&quot;|.5|1|1|1|1|1|1|1&quot;/&gt;&lt;Slide id=&quot;325&quot; dur=&quot;279.141&quot;/&gt;&lt;Slide id=&quot;331&quot; dur=&quot;401.969&quot; bld=&quot;|.5&quot;/&gt;&lt;Slide id=&quot;341&quot; dur=&quot;15.031&quot; bld=&quot;|.5&quot;/&gt;&lt;Slide id=&quot;337&quot; dur=&quot;137.312&quot; bld=&quot;|31.3|61.5|22.6&quot;/&gt;&lt;Slide id=&quot;338&quot; dur=&quot;1546.016&quot;/&gt;&lt;/Timings&gt;&lt;/WMTools&gt;"/>
</p:tagLst>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LTI PPT Template</Template>
  <TotalTime>3318</TotalTime>
  <Words>946</Words>
  <Application>Microsoft Office PowerPoint</Application>
  <PresentationFormat>On-screen Show (4:3)</PresentationFormat>
  <Paragraphs>196</Paragraphs>
  <Slides>17</Slides>
  <Notes>17</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17</vt:i4>
      </vt:variant>
    </vt:vector>
  </HeadingPairs>
  <TitlesOfParts>
    <vt:vector size="31" baseType="lpstr">
      <vt:lpstr>Arial</vt:lpstr>
      <vt:lpstr>ヒラギノ角ゴ Pro W3</vt:lpstr>
      <vt:lpstr>Calibri Light</vt:lpstr>
      <vt:lpstr>STKaiti</vt:lpstr>
      <vt:lpstr>Wingdings</vt:lpstr>
      <vt:lpstr>Segoe</vt:lpstr>
      <vt:lpstr>Calibri</vt:lpstr>
      <vt:lpstr>Times New Roman</vt:lpstr>
      <vt:lpstr>Segoe Semibold</vt:lpstr>
      <vt:lpstr>Wingdings 2</vt:lpstr>
      <vt:lpstr>Lucida Console</vt:lpstr>
      <vt:lpstr>Wingdings 3</vt:lpstr>
      <vt:lpstr>L&amp;T Infotech</vt:lpstr>
      <vt:lpstr>Custom Design</vt:lpstr>
      <vt:lpstr>REST, JSON and RSS with    Windows Communication Foundation</vt:lpstr>
      <vt:lpstr>PowerPoint Presentation</vt:lpstr>
      <vt:lpstr>PowerPoint Presentation</vt:lpstr>
      <vt:lpstr>The ABCs of WCF</vt:lpstr>
      <vt:lpstr>WCF Standard Bindings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Communication Foundation: Introduction</dc:title>
  <dc:subject/>
  <dc:creator>John Justice (modified by Rob Windsor)</dc:creator>
  <dc:description>Event Date: October 16, 2006_x000d_
Event Location: Toronto, ON</dc:description>
  <cp:lastModifiedBy>Iswarya Karthik</cp:lastModifiedBy>
  <cp:revision>58</cp:revision>
  <dcterms:created xsi:type="dcterms:W3CDTF">2006-03-28T01:02:01Z</dcterms:created>
  <dcterms:modified xsi:type="dcterms:W3CDTF">2019-09-09T11:04:21Z</dcterms:modified>
</cp:coreProperties>
</file>