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CF0C4B-268E-444D-8F6E-A7F3A561A54E}">
  <a:tblStyle styleId="{9ACF0C4B-268E-444D-8F6E-A7F3A561A5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cbee67f5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cbee67f5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cbee67f5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cbee67f5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cbee67f5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cbee67f5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bee67f5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bee67f5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cbee67f58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cbee67f58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cbee67f5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cbee67f5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cbee67f5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cbee67f5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cbee67f5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cbee67f5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44625"/>
            <a:ext cx="7959000" cy="28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0800" marR="635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Adding automated integration testing with Selenium and CI</a:t>
            </a:r>
            <a:endParaRPr b="0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1303800" y="255175"/>
            <a:ext cx="7586400" cy="47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Gouthami Pasham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00" y="349175"/>
            <a:ext cx="1224501" cy="16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 b="0" l="0" r="-15035" t="0"/>
          <a:stretch/>
        </p:blipFill>
        <p:spPr>
          <a:xfrm>
            <a:off x="4253550" y="349175"/>
            <a:ext cx="1346550" cy="16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4028850" y="1974125"/>
            <a:ext cx="1960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Himabindu Poshala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675" y="349175"/>
            <a:ext cx="1224499" cy="163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6378775" y="1981850"/>
            <a:ext cx="231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Gangadhar Adusumalli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1100" y="2773425"/>
            <a:ext cx="1224500" cy="17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1303800" y="4485450"/>
            <a:ext cx="1690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Srujana Gattu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35750" y="349175"/>
            <a:ext cx="738600" cy="4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4149725" y="4512325"/>
            <a:ext cx="1826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Poojitha Singam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241725"/>
            <a:ext cx="7030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testing?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303800" y="993775"/>
            <a:ext cx="70305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is defined as an activity to check whether the actual results match the expected results and to ensure that the system developed is bug free.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also helps to identify errors, gaps or missing requirements in contrary to the actual requirements. It can be either done manually or using automated tools.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software development life cycle(SDLC) the testing  plays an important role, which helps to improve the quality, reliability &amp; performance of the system with all check what all functions software supposed to do.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7006875" y="4650700"/>
            <a:ext cx="1847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Srujana Gattu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0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Different types of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1303800" y="578700"/>
            <a:ext cx="7704900" cy="4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testing: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Unit testing is a software development process in which the smallest testable parts of an application  called units, are individually and independently scrutinized for proper operation.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Integration testing: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a level of software testing where individual units are combined and tested as a group. The purpose of this level of testing is to expose faults in the interaction between integrated units.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 testing: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 of testing an integrated system to verify that it meets specified requirements.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Acceptance testing: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a level of software testing where a system is tested for acceptability. The purpose of this test is to evaluate the system’s compliance with the business requirements and assess whether it is acceptable for delivery.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7006875" y="4650700"/>
            <a:ext cx="1847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Srujana Gattu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316650"/>
            <a:ext cx="70305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Automation testing VS Manual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652675" y="4679450"/>
            <a:ext cx="2356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6883675" y="4635300"/>
            <a:ext cx="21252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Himabindu Poshala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3" name="Google Shape;313;p17"/>
          <p:cNvGraphicFramePr/>
          <p:nvPr/>
        </p:nvGraphicFramePr>
        <p:xfrm>
          <a:off x="1464125" y="103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{9ACF0C4B-268E-444D-8F6E-A7F3A561A54E}</a:tableStyleId>
              </a:tblPr>
              <a:tblGrid>
                <a:gridCol w="3373425"/>
                <a:gridCol w="3050925"/>
              </a:tblGrid>
              <a:tr h="72925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testing is done manually by humans.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Automation testing is done with the help of a tool.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555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test the same thing it takes much time.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takes less time in execution but writing automation script may take longer time.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925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resources required.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resources required.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25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features are tested usually tested manually first.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 test cases are executed with automation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250"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Executing same test cases on multiple environment is very time consuming.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automation machine can be run on multiple machines.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Integration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247375"/>
            <a:ext cx="70305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info here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6252275" y="4659625"/>
            <a:ext cx="2679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Poojitha Singam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214875"/>
            <a:ext cx="70305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Selenium IDE and Recording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940075"/>
            <a:ext cx="70305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your info here</a:t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5933775" y="4338475"/>
            <a:ext cx="2400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Gouthami Pasham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550" y="463700"/>
            <a:ext cx="3774525" cy="4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