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8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6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5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F6B-FB7C-48F2-9FB0-92773D20C84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97BA-FE4F-46A4-A8CE-3B321C75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82880"/>
            <a:ext cx="8867335" cy="289794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         ADDING TRAVIS CI TO             		YOUR PROJECT</a:t>
            </a:r>
            <a:r>
              <a:rPr lang="en-US" sz="5400" dirty="0" smtClean="0">
                <a:solidFill>
                  <a:srgbClr val="002060"/>
                </a:solidFill>
                <a:latin typeface="Curlz MT" panose="04040404050702020202" pitchFamily="82" charset="0"/>
              </a:rPr>
              <a:t> </a:t>
            </a:r>
            <a:r>
              <a:rPr lang="en-US" sz="5400" dirty="0" smtClean="0">
                <a:latin typeface="Curlz MT" panose="04040404050702020202" pitchFamily="82" charset="0"/>
              </a:rPr>
              <a:t/>
            </a:r>
            <a:br>
              <a:rPr lang="en-US" sz="5400" dirty="0" smtClean="0">
                <a:latin typeface="Curlz MT" panose="04040404050702020202" pitchFamily="82" charset="0"/>
              </a:rPr>
            </a:br>
            <a:r>
              <a:rPr lang="en-US" sz="5400" dirty="0" smtClean="0">
                <a:latin typeface="Curlz MT" panose="04040404050702020202" pitchFamily="82" charset="0"/>
              </a:rPr>
              <a:t> </a:t>
            </a:r>
            <a:endParaRPr lang="en-US" sz="5400" dirty="0">
              <a:latin typeface="Curlz MT" panose="04040404050702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1305" y="3502856"/>
            <a:ext cx="5036233" cy="3218620"/>
          </a:xfrm>
        </p:spPr>
        <p:txBody>
          <a:bodyPr/>
          <a:lstStyle/>
          <a:p>
            <a:r>
              <a:rPr lang="en-US" b="0" dirty="0" smtClean="0"/>
              <a:t>                                      Presented</a:t>
            </a:r>
            <a:r>
              <a:rPr lang="en-US" dirty="0" smtClean="0"/>
              <a:t> </a:t>
            </a:r>
            <a:r>
              <a:rPr lang="en-US" b="0" dirty="0" smtClean="0"/>
              <a:t>by</a:t>
            </a:r>
          </a:p>
          <a:p>
            <a:r>
              <a:rPr lang="en-US" b="0" dirty="0" smtClean="0"/>
              <a:t>                                      </a:t>
            </a:r>
            <a:r>
              <a:rPr lang="en-US" b="0" dirty="0" err="1" smtClean="0"/>
              <a:t>Rohit</a:t>
            </a:r>
            <a:r>
              <a:rPr lang="en-US" b="0" dirty="0" smtClean="0"/>
              <a:t> NANI</a:t>
            </a:r>
          </a:p>
          <a:p>
            <a:r>
              <a:rPr lang="en-US" b="0" dirty="0" smtClean="0"/>
              <a:t>                                      </a:t>
            </a:r>
            <a:r>
              <a:rPr lang="en-US" b="0" dirty="0" err="1" smtClean="0"/>
              <a:t>Papu</a:t>
            </a:r>
            <a:r>
              <a:rPr lang="en-US" b="0" dirty="0" smtClean="0"/>
              <a:t> shah</a:t>
            </a:r>
          </a:p>
          <a:p>
            <a:r>
              <a:rPr lang="en-US" b="0" dirty="0" smtClean="0"/>
              <a:t>                                      </a:t>
            </a:r>
            <a:r>
              <a:rPr lang="en-US" b="0" dirty="0" err="1" smtClean="0"/>
              <a:t>Sachin</a:t>
            </a:r>
            <a:r>
              <a:rPr lang="en-US" b="0" dirty="0" smtClean="0"/>
              <a:t> Shetty</a:t>
            </a:r>
          </a:p>
          <a:p>
            <a:r>
              <a:rPr lang="en-US" b="0" dirty="0" smtClean="0"/>
              <a:t>                                      </a:t>
            </a:r>
            <a:r>
              <a:rPr lang="en-US" b="0" dirty="0" err="1" smtClean="0"/>
              <a:t>Poojitha</a:t>
            </a:r>
            <a:r>
              <a:rPr lang="en-US" b="0" dirty="0" smtClean="0"/>
              <a:t> </a:t>
            </a:r>
            <a:r>
              <a:rPr lang="en-US" b="0" dirty="0" err="1" smtClean="0"/>
              <a:t>singam</a:t>
            </a:r>
            <a:endParaRPr lang="en-US" b="0" dirty="0" smtClean="0"/>
          </a:p>
          <a:p>
            <a:r>
              <a:rPr lang="en-US" b="0" dirty="0" smtClean="0"/>
              <a:t>                                      Yaswanth </a:t>
            </a:r>
            <a:r>
              <a:rPr lang="en-US" b="0" dirty="0" err="1" smtClean="0"/>
              <a:t>yarram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430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610" y="2391047"/>
            <a:ext cx="9905998" cy="147857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  THANK YOU </a:t>
            </a:r>
            <a:endParaRPr lang="en-US" sz="8800" dirty="0">
              <a:solidFill>
                <a:srgbClr val="00206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Showcard Gothic" panose="04020904020102020604" pitchFamily="8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      </a:t>
            </a:r>
            <a:r>
              <a:rPr lang="en-US" sz="44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What </a:t>
            </a:r>
            <a:r>
              <a:rPr lang="en-US" sz="4400" dirty="0">
                <a:solidFill>
                  <a:srgbClr val="002060"/>
                </a:solidFill>
                <a:latin typeface="Showcard Gothic" panose="04020904020102020604" pitchFamily="82" charset="0"/>
              </a:rPr>
              <a:t>is Travis CI ?</a:t>
            </a:r>
            <a:br>
              <a:rPr lang="en-US" sz="4400" dirty="0">
                <a:solidFill>
                  <a:srgbClr val="002060"/>
                </a:solidFill>
                <a:latin typeface="Showcard Gothic" panose="04020904020102020604" pitchFamily="82" charset="0"/>
              </a:rPr>
            </a:br>
            <a:endParaRPr lang="en-US" sz="4400" dirty="0">
              <a:solidFill>
                <a:srgbClr val="00206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1858"/>
            <a:ext cx="9905999" cy="6056141"/>
          </a:xfrm>
        </p:spPr>
        <p:txBody>
          <a:bodyPr>
            <a:noAutofit/>
          </a:bodyPr>
          <a:lstStyle/>
          <a:p>
            <a:r>
              <a:rPr lang="en-US" sz="4000" dirty="0"/>
              <a:t>A hosted continuous integration service. It is integrated with GitHub or others. And Can run unit-test in isolation and complain if test fail but Travis can </a:t>
            </a:r>
            <a:r>
              <a:rPr lang="en-US" sz="4000" dirty="0" smtClean="0"/>
              <a:t>run </a:t>
            </a:r>
            <a:r>
              <a:rPr lang="en-US" sz="4000" dirty="0"/>
              <a:t>almost arbitrary code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An Open Source</a:t>
            </a:r>
          </a:p>
          <a:p>
            <a:r>
              <a:rPr lang="en-US" sz="4000" dirty="0" smtClean="0"/>
              <a:t>Distributed</a:t>
            </a:r>
            <a:endParaRPr lang="en-US" sz="4000" dirty="0"/>
          </a:p>
          <a:p>
            <a:r>
              <a:rPr lang="en-US" sz="4000" dirty="0" smtClean="0"/>
              <a:t>Build </a:t>
            </a:r>
            <a:r>
              <a:rPr lang="en-US" sz="4000" dirty="0"/>
              <a:t>System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89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		What </a:t>
            </a:r>
            <a:r>
              <a:rPr lang="en-US" sz="4400" dirty="0">
                <a:solidFill>
                  <a:srgbClr val="002060"/>
                </a:solidFill>
                <a:latin typeface="Showcard Gothic" panose="04020904020102020604" pitchFamily="82" charset="0"/>
              </a:rPr>
              <a:t>can Travis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94411"/>
            <a:ext cx="9905999" cy="3541714"/>
          </a:xfrm>
        </p:spPr>
        <p:txBody>
          <a:bodyPr>
            <a:noAutofit/>
          </a:bodyPr>
          <a:lstStyle/>
          <a:p>
            <a:r>
              <a:rPr lang="en-US" sz="3600" dirty="0" smtClean="0"/>
              <a:t>Check </a:t>
            </a:r>
            <a:r>
              <a:rPr lang="en-US" sz="3600" dirty="0"/>
              <a:t>code quality </a:t>
            </a:r>
            <a:endParaRPr lang="en-US" sz="3600" dirty="0" smtClean="0"/>
          </a:p>
          <a:p>
            <a:r>
              <a:rPr lang="en-US" sz="3600" dirty="0"/>
              <a:t>First class support for 21 languages.</a:t>
            </a:r>
          </a:p>
          <a:p>
            <a:r>
              <a:rPr lang="en-US" sz="3600" dirty="0"/>
              <a:t>Pre-installed build &amp; test tools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 smtClean="0"/>
              <a:t>Deploy </a:t>
            </a:r>
            <a:r>
              <a:rPr lang="en-US" sz="3600" dirty="0"/>
              <a:t>to cloud services </a:t>
            </a:r>
          </a:p>
          <a:p>
            <a:r>
              <a:rPr lang="en-US" sz="3600" dirty="0" smtClean="0"/>
              <a:t>Provide </a:t>
            </a:r>
            <a:r>
              <a:rPr lang="en-US" sz="3600" dirty="0"/>
              <a:t>feedback </a:t>
            </a:r>
          </a:p>
          <a:p>
            <a:r>
              <a:rPr lang="en-US" sz="3600" dirty="0"/>
              <a:t>Parallel builds with different environments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02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40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HOW TRAVIS CI WORKS ?</a:t>
            </a:r>
            <a:endParaRPr lang="en-US" sz="4000" dirty="0">
              <a:solidFill>
                <a:srgbClr val="00206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we fork a project into our GitHub account.</a:t>
            </a:r>
          </a:p>
          <a:p>
            <a:r>
              <a:rPr lang="en-US" sz="4400" dirty="0" smtClean="0"/>
              <a:t>GitHub has many internal </a:t>
            </a:r>
            <a:r>
              <a:rPr lang="en-US" sz="4400" dirty="0"/>
              <a:t>configuration </a:t>
            </a:r>
            <a:r>
              <a:rPr lang="en-US" sz="4400" dirty="0" smtClean="0"/>
              <a:t>settings which also includes hook </a:t>
            </a:r>
            <a:r>
              <a:rPr lang="en-US" sz="4400" dirty="0"/>
              <a:t>to </a:t>
            </a:r>
            <a:r>
              <a:rPr lang="en-US" sz="4400" dirty="0" smtClean="0"/>
              <a:t>Travis-CI</a:t>
            </a:r>
            <a:r>
              <a:rPr lang="en-US" sz="4400" dirty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832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175" y="260263"/>
            <a:ext cx="9200271" cy="59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9" y="283520"/>
            <a:ext cx="9467557" cy="63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3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				PROS</a:t>
            </a:r>
            <a:endParaRPr lang="en-US" sz="4400" dirty="0">
              <a:solidFill>
                <a:srgbClr val="00206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480" y="1292884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Easy to </a:t>
            </a:r>
            <a:r>
              <a:rPr lang="en-US" sz="3200" dirty="0" smtClean="0">
                <a:cs typeface="Times New Roman" panose="02020603050405020304" pitchFamily="18" charset="0"/>
              </a:rPr>
              <a:t>configure.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Lightweight and easy to set </a:t>
            </a:r>
            <a:r>
              <a:rPr lang="en-US" sz="3200" dirty="0" smtClean="0"/>
              <a:t>up.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Free for open source </a:t>
            </a:r>
            <a:r>
              <a:rPr lang="en-US" sz="3200" dirty="0" smtClean="0"/>
              <a:t>projects.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No dedicated server </a:t>
            </a:r>
            <a:r>
              <a:rPr lang="en-US" sz="3200" dirty="0" smtClean="0"/>
              <a:t>needed.</a:t>
            </a:r>
            <a:endParaRPr lang="en-US" sz="3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Great integration with GitHub and cloud </a:t>
            </a:r>
            <a:r>
              <a:rPr lang="en-US" sz="3200" dirty="0" smtClean="0">
                <a:cs typeface="Times New Roman" panose="02020603050405020304" pitchFamily="18" charset="0"/>
              </a:rPr>
              <a:t>services.</a:t>
            </a:r>
            <a:endParaRPr lang="en-US" sz="32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Fast (Usually)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cs typeface="Times New Roman" panose="02020603050405020304" pitchFamily="18" charset="0"/>
              </a:rPr>
              <a:t>It is very popular</a:t>
            </a:r>
            <a:r>
              <a:rPr lang="en-US" sz="28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4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CONS</a:t>
            </a:r>
            <a:endParaRPr lang="en-US" sz="4400" dirty="0">
              <a:solidFill>
                <a:srgbClr val="00206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35" y="1208477"/>
            <a:ext cx="9905999" cy="4221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900" dirty="0" smtClean="0">
                <a:cs typeface="Times New Roman" panose="02020603050405020304" pitchFamily="18" charset="0"/>
              </a:rPr>
              <a:t>Easy to configure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 dirty="0">
                <a:cs typeface="Times New Roman" panose="02020603050405020304" pitchFamily="18" charset="0"/>
              </a:rPr>
              <a:t>No manual </a:t>
            </a:r>
            <a:r>
              <a:rPr lang="en-US" sz="3900" dirty="0" smtClean="0">
                <a:cs typeface="Times New Roman" panose="02020603050405020304" pitchFamily="18" charset="0"/>
              </a:rPr>
              <a:t>builds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 dirty="0">
                <a:cs typeface="Times New Roman" panose="02020603050405020304" pitchFamily="18" charset="0"/>
              </a:rPr>
              <a:t>Not suitable for high-security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 dirty="0"/>
              <a:t>Enterprise plans come with a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 dirty="0"/>
              <a:t>Limited options for </a:t>
            </a:r>
            <a:r>
              <a:rPr lang="en-US" sz="3900" dirty="0" smtClean="0"/>
              <a:t>customization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699" y="2292573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2060"/>
                </a:solidFill>
                <a:latin typeface="Showcard Gothic" panose="04020904020102020604" pitchFamily="82" charset="0"/>
              </a:rPr>
              <a:t>        ANY QUERIES ?</a:t>
            </a:r>
            <a:endParaRPr lang="en-US" sz="6600" dirty="0">
              <a:solidFill>
                <a:srgbClr val="00206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179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Curlz MT</vt:lpstr>
      <vt:lpstr>Showcard Gothic</vt:lpstr>
      <vt:lpstr>Times New Roman</vt:lpstr>
      <vt:lpstr>Trebuchet MS</vt:lpstr>
      <vt:lpstr>Tw Cen MT</vt:lpstr>
      <vt:lpstr>Wingdings</vt:lpstr>
      <vt:lpstr>Circuit</vt:lpstr>
      <vt:lpstr>         ADDING TRAVIS CI TO               YOUR PROJECT   </vt:lpstr>
      <vt:lpstr>        What is Travis CI ? </vt:lpstr>
      <vt:lpstr>  What can Travis do? </vt:lpstr>
      <vt:lpstr>  HOW TRAVIS CI WORKS ?</vt:lpstr>
      <vt:lpstr>PowerPoint Presentation</vt:lpstr>
      <vt:lpstr>PowerPoint Presentation</vt:lpstr>
      <vt:lpstr>    PROS</vt:lpstr>
      <vt:lpstr>    CONS</vt:lpstr>
      <vt:lpstr>        ANY QUERIES ?</vt:lpstr>
      <vt:lpstr>  THANK YOU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Travis CI to your project  </dc:title>
  <dc:creator>Yarram,Yaswanth</dc:creator>
  <cp:lastModifiedBy>Yarram,Yaswanth</cp:lastModifiedBy>
  <cp:revision>9</cp:revision>
  <dcterms:created xsi:type="dcterms:W3CDTF">2018-11-07T01:19:56Z</dcterms:created>
  <dcterms:modified xsi:type="dcterms:W3CDTF">2018-11-07T04:47:44Z</dcterms:modified>
</cp:coreProperties>
</file>