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8" r:id="rId3"/>
    <p:sldId id="272" r:id="rId4"/>
    <p:sldId id="273" r:id="rId5"/>
    <p:sldId id="274" r:id="rId6"/>
    <p:sldId id="271" r:id="rId7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9"/>
    </p:embeddedFont>
    <p:embeddedFont>
      <p:font typeface="Open Sans" panose="020B0604020202020204" charset="0"/>
      <p:regular r:id="rId10"/>
      <p:bold r:id="rId11"/>
      <p:italic r:id="rId12"/>
      <p:boldItalic r:id="rId13"/>
    </p:embeddedFont>
    <p:embeddedFont>
      <p:font typeface="PT Sans Narrow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ad4aa832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ad4aa832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ad4aa832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ad4aa832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Presentation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Team Members</a:t>
            </a:r>
            <a:endParaRPr sz="4000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1897C0-56D2-4F93-8648-BD4CE7229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410" y="1364510"/>
            <a:ext cx="1827827" cy="24000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50AE69-544E-4309-A64B-3E65BB372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649" y="1297273"/>
            <a:ext cx="1827826" cy="24354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F8C020-E0E2-4CD3-9985-CE542AC93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237" y="1364510"/>
            <a:ext cx="2073350" cy="23681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CA2FAB-D3D1-4B16-9F76-5F977452AD9F}"/>
              </a:ext>
            </a:extLst>
          </p:cNvPr>
          <p:cNvSpPr txBox="1"/>
          <p:nvPr/>
        </p:nvSpPr>
        <p:spPr>
          <a:xfrm>
            <a:off x="1010093" y="4221126"/>
            <a:ext cx="1754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Harshith </a:t>
            </a:r>
            <a:r>
              <a:rPr lang="en-US" dirty="0" err="1"/>
              <a:t>Gudapati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43DC73-EB5F-43EA-86AD-A3B1AC7DE2EA}"/>
              </a:ext>
            </a:extLst>
          </p:cNvPr>
          <p:cNvSpPr txBox="1"/>
          <p:nvPr/>
        </p:nvSpPr>
        <p:spPr>
          <a:xfrm>
            <a:off x="3530009" y="4221126"/>
            <a:ext cx="143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Mouni</a:t>
            </a:r>
            <a:r>
              <a:rPr lang="en-US" dirty="0"/>
              <a:t> Krishna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5456C4-3D69-4026-ABB3-6EE9F35AFFE7}"/>
              </a:ext>
            </a:extLst>
          </p:cNvPr>
          <p:cNvSpPr txBox="1"/>
          <p:nvPr/>
        </p:nvSpPr>
        <p:spPr>
          <a:xfrm>
            <a:off x="5837273" y="4221126"/>
            <a:ext cx="1630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Poojitha Singam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A20EA-E300-49A0-BFD5-984CFDD55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838DD-2E8E-45C7-95F7-2D3BDD0C45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were the lessons that you learned on this project and why?</a:t>
            </a:r>
          </a:p>
          <a:p>
            <a:pPr marL="114300" indent="0">
              <a:buNone/>
            </a:pPr>
            <a:r>
              <a:rPr lang="en-US" dirty="0"/>
              <a:t>           By completing all this milestones in this project we as a team learned    how to use issues using Jira and learned how to Create a project Management plan using MS Project.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What was the most difficult component of this project and why?</a:t>
            </a:r>
          </a:p>
          <a:p>
            <a:pPr marL="114300" indent="0">
              <a:buNone/>
            </a:pPr>
            <a:r>
              <a:rPr lang="en-US" dirty="0"/>
              <a:t>                We had difficulty while creating the cost estimate because we were not sure what to include in the Sheet but at the end we were able to completed it. 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92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66876-9CF3-4EBC-83C0-DFA738A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Learned(cont..)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46AA0-5CEF-47D2-A5A6-A7AF740FC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techniques did your team use to jell your team and why?</a:t>
            </a:r>
          </a:p>
          <a:p>
            <a:pPr marL="114300" indent="0">
              <a:buNone/>
            </a:pPr>
            <a:r>
              <a:rPr lang="en-US" dirty="0"/>
              <a:t>         We tried to communicate on daily basis and met in our Apartments during our submissions which I guess bought our team together.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What was the most interesting component of this project and why?</a:t>
            </a:r>
          </a:p>
          <a:p>
            <a:pPr marL="114300" indent="0">
              <a:buNone/>
            </a:pPr>
            <a:r>
              <a:rPr lang="en-US" dirty="0"/>
              <a:t>            Working on Gantt Chart and Jira where the most interesting Parts of our projects because this Is our first time using this components.</a:t>
            </a:r>
          </a:p>
        </p:txBody>
      </p:sp>
    </p:spTree>
    <p:extLst>
      <p:ext uri="{BB962C8B-B14F-4D97-AF65-F5344CB8AC3E}">
        <p14:creationId xmlns:p14="http://schemas.microsoft.com/office/powerpoint/2010/main" val="109377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66876-9CF3-4EBC-83C0-DFA738A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Learned(cont..)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46AA0-5CEF-47D2-A5A6-A7AF740FC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you like or dislike about this project?</a:t>
            </a:r>
          </a:p>
          <a:p>
            <a:pPr marL="114300" indent="0">
              <a:buNone/>
            </a:pPr>
            <a:r>
              <a:rPr lang="en-US" dirty="0"/>
              <a:t>             As a team we loved this project because now we know how to estimate cost and maintain registers for issues, risks which would be always beneficial for our </a:t>
            </a:r>
            <a:r>
              <a:rPr lang="en-US"/>
              <a:t>carrier in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2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/>
        </p:nvSpPr>
        <p:spPr>
          <a:xfrm>
            <a:off x="1718600" y="980025"/>
            <a:ext cx="5416500" cy="25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4A86E8"/>
                </a:solidFill>
                <a:latin typeface="Impact"/>
                <a:ea typeface="Impact"/>
                <a:cs typeface="Impact"/>
                <a:sym typeface="Impact"/>
              </a:rPr>
              <a:t>           </a:t>
            </a:r>
            <a:endParaRPr sz="6000">
              <a:solidFill>
                <a:srgbClr val="4A86E8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4A86E8"/>
                </a:solidFill>
                <a:latin typeface="Impact"/>
                <a:ea typeface="Impact"/>
                <a:cs typeface="Impact"/>
                <a:sym typeface="Impact"/>
              </a:rPr>
              <a:t>        Thank You</a:t>
            </a:r>
            <a:endParaRPr sz="6000">
              <a:solidFill>
                <a:srgbClr val="4A86E8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2" name="Google Shape;182;p28"/>
          <p:cNvSpPr/>
          <p:nvPr/>
        </p:nvSpPr>
        <p:spPr>
          <a:xfrm>
            <a:off x="284625" y="337575"/>
            <a:ext cx="8555400" cy="4458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235</Words>
  <Application>Microsoft Office PowerPoint</Application>
  <PresentationFormat>On-screen Show (16:9)</PresentationFormat>
  <Paragraphs>24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Open Sans</vt:lpstr>
      <vt:lpstr>PT Sans Narrow</vt:lpstr>
      <vt:lpstr>Arial</vt:lpstr>
      <vt:lpstr>Impact</vt:lpstr>
      <vt:lpstr>Times New Roman</vt:lpstr>
      <vt:lpstr>Tropic</vt:lpstr>
      <vt:lpstr>Final Presentation</vt:lpstr>
      <vt:lpstr>Team Members</vt:lpstr>
      <vt:lpstr>Lessons Learned</vt:lpstr>
      <vt:lpstr>Lessons Learned(cont..)</vt:lpstr>
      <vt:lpstr>Lessons Learned(cont..)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 Ware</dc:title>
  <dc:creator>Singam,Poojitha</dc:creator>
  <cp:lastModifiedBy>Singam,Poojitha</cp:lastModifiedBy>
  <cp:revision>5</cp:revision>
  <dcterms:modified xsi:type="dcterms:W3CDTF">2019-06-06T15:50:39Z</dcterms:modified>
</cp:coreProperties>
</file>