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oojithadevi14/APSSDC_Projec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b="1" i="1" u="sng" spc="15" dirty="0" err="1">
                <a:latin typeface="Sitka Text" pitchFamily="2" charset="0"/>
                <a:cs typeface="Times New Roman" panose="02020603050405020304" pitchFamily="18" charset="0"/>
              </a:rPr>
              <a:t>Thotakura</a:t>
            </a:r>
            <a:r>
              <a:rPr lang="en-IN" sz="4000" b="1" i="1" u="sng" spc="15" dirty="0">
                <a:latin typeface="Sitka Text" pitchFamily="2" charset="0"/>
                <a:cs typeface="Times New Roman" panose="02020603050405020304" pitchFamily="18" charset="0"/>
              </a:rPr>
              <a:t> </a:t>
            </a:r>
            <a:r>
              <a:rPr lang="en-IN" sz="4000" b="1" i="1" u="sng" spc="15" dirty="0" err="1">
                <a:latin typeface="Sitka Text" pitchFamily="2" charset="0"/>
                <a:cs typeface="Times New Roman" panose="02020603050405020304" pitchFamily="18" charset="0"/>
              </a:rPr>
              <a:t>Poojitha</a:t>
            </a:r>
            <a:r>
              <a:rPr lang="en-IN" sz="4000" b="1" i="1" u="sng" spc="15" dirty="0">
                <a:latin typeface="Sitka Text" pitchFamily="2" charset="0"/>
                <a:cs typeface="Times New Roman" panose="02020603050405020304" pitchFamily="18" charset="0"/>
              </a:rPr>
              <a:t> Devi</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477328"/>
          </a:xfrm>
          <a:prstGeom prst="rect">
            <a:avLst/>
          </a:prstGeom>
          <a:noFill/>
        </p:spPr>
        <p:txBody>
          <a:bodyPr wrap="square" rtlCol="0">
            <a:spAutoFit/>
          </a:bodyPr>
          <a:lstStyle/>
          <a:p>
            <a:r>
              <a:rPr lang="en-IN" sz="3000" dirty="0">
                <a:hlinkClick r:id="rId2"/>
              </a:rPr>
              <a:t>https://github.com/Poojithadevi14/APSSDC_Projects</a:t>
            </a:r>
            <a:endParaRPr lang="en-IN" sz="3000" dirty="0"/>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1562</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Thotakura Poojitha Devi</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15</cp:revision>
  <dcterms:created xsi:type="dcterms:W3CDTF">2024-06-03T05:48:59Z</dcterms:created>
  <dcterms:modified xsi:type="dcterms:W3CDTF">2024-06-21T06:58:19Z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