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7035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05430" y="2962930"/>
            <a:ext cx="9102539" cy="1076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Attendance Capture System Using Facial Recognition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717900" y="3580137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9D13E1-A4CB-FE67-F995-126FA3269922}"/>
              </a:ext>
            </a:extLst>
          </p:cNvPr>
          <p:cNvSpPr txBox="1"/>
          <p:nvPr/>
        </p:nvSpPr>
        <p:spPr>
          <a:xfrm>
            <a:off x="5639373" y="490654"/>
            <a:ext cx="910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VKR VNB AGK COLLEGE OF ENGINEERING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41BC9B-1955-4137-A934-15170DD5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639" y="1344235"/>
            <a:ext cx="1553060" cy="1722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3F801E3-E526-5B6B-A4F1-E3F78A8C1202}"/>
              </a:ext>
            </a:extLst>
          </p:cNvPr>
          <p:cNvSpPr txBox="1"/>
          <p:nvPr/>
        </p:nvSpPr>
        <p:spPr>
          <a:xfrm>
            <a:off x="5793918" y="5515294"/>
            <a:ext cx="36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the Esteemed Guidance of</a:t>
            </a:r>
          </a:p>
          <a:p>
            <a:r>
              <a:rPr lang="en-US" dirty="0"/>
              <a:t>G Venkata Ratnam </a:t>
            </a:r>
            <a:r>
              <a:rPr lang="en-US" sz="1050" b="1" dirty="0"/>
              <a:t>M.Tech.,</a:t>
            </a:r>
            <a:r>
              <a:rPr lang="en-US" sz="1050" b="1" dirty="0" err="1"/>
              <a:t>Ph.D</a:t>
            </a:r>
            <a:r>
              <a:rPr lang="en-US" sz="1050" b="1" dirty="0"/>
              <a:t>.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771D25-A167-4F84-612A-22571DD531B2}"/>
              </a:ext>
            </a:extLst>
          </p:cNvPr>
          <p:cNvSpPr txBox="1"/>
          <p:nvPr/>
        </p:nvSpPr>
        <p:spPr>
          <a:xfrm>
            <a:off x="10861288" y="5515294"/>
            <a:ext cx="3412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E Poojitha         (20NH1A0521)</a:t>
            </a:r>
          </a:p>
          <a:p>
            <a:r>
              <a:rPr lang="en-US" dirty="0"/>
              <a:t>K Sanjeev          (20NH1A0549)</a:t>
            </a:r>
          </a:p>
          <a:p>
            <a:r>
              <a:rPr lang="en-US" dirty="0"/>
              <a:t>K </a:t>
            </a:r>
            <a:r>
              <a:rPr lang="en-US" dirty="0" err="1"/>
              <a:t>SashankRoy</a:t>
            </a:r>
            <a:r>
              <a:rPr lang="en-US" dirty="0"/>
              <a:t>  (20NH1A0546)</a:t>
            </a:r>
          </a:p>
          <a:p>
            <a:r>
              <a:rPr lang="en-US" dirty="0"/>
              <a:t>L </a:t>
            </a:r>
            <a:r>
              <a:rPr lang="en-US" dirty="0" err="1"/>
              <a:t>NagaRaju</a:t>
            </a:r>
            <a:r>
              <a:rPr lang="en-US" dirty="0"/>
              <a:t>        (20NH1A0556)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204939" y="381072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THANK YOU….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46698" y="13421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Overview of the Flask Framework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93793" y="3329709"/>
            <a:ext cx="3156347" cy="3495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Lightweight and Flexible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93793" y="439787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Flask is a minimalist Python web framework that's easy to learn and offers a great deal of flexibility in building web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34643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Rapid Prototyping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37900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Flask's simplicity and lack of boilerplate code makes it an excellent choice for quickly building and iterating on web projects.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929375" y="342042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Powerful Ecosystem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929375" y="427994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The Flask ecosystem provides a wide range of extensions and libraries to enhance functionality, from authentication to database integration.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24064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23593" y="123908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Setting up the Development Environment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3013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334303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697487" y="33776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Install Python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7" y="385810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Ensure you have the latest version of Python installed on your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3013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37013" y="334303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48399" y="337768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Set up a Virtual Environment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420528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Create a dedicated virtual environment to manage your project dependencies.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53118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48126" y="5353526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760107" y="5388173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Install Flask and Dependencies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760107" y="621577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Use pip to install Flask and any other required libraries for your 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3118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32727" y="5353526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8148399" y="5388173"/>
            <a:ext cx="32296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Configure Your IDE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86859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Set up your preferred Integrated Development Environment (IDE) to work with Flask.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526936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5269360" cy="823757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726010" cy="823757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5443" y="509945"/>
            <a:ext cx="8091717" cy="1158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63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Designing the User Interface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95443" y="1947029"/>
            <a:ext cx="8091717" cy="1083588"/>
          </a:xfrm>
          <a:prstGeom prst="roundRect">
            <a:avLst>
              <a:gd name="adj" fmla="val 770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88444" y="2140029"/>
            <a:ext cx="2419388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2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Intuitive Layout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88444" y="2540913"/>
            <a:ext cx="768885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Ensure the user interface is well-organized and easy to navigate.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95443" y="3215997"/>
            <a:ext cx="8091717" cy="1380292"/>
          </a:xfrm>
          <a:prstGeom prst="roundRect">
            <a:avLst>
              <a:gd name="adj" fmla="val 604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88443" y="3408998"/>
            <a:ext cx="2853933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2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Responsive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88444" y="3809881"/>
            <a:ext cx="7688858" cy="593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a responsive design that adapts to various device sizes and screen resolutions.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95443" y="4781669"/>
            <a:ext cx="8091717" cy="1380292"/>
          </a:xfrm>
          <a:prstGeom prst="roundRect">
            <a:avLst>
              <a:gd name="adj" fmla="val 604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88443" y="4974669"/>
            <a:ext cx="3152785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2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Consistent Branding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8444" y="5375553"/>
            <a:ext cx="7688858" cy="593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Incorporate your organization's branding elements, such as colors and logos, to create a cohesive visual identity.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95443" y="6347341"/>
            <a:ext cx="8091717" cy="1380292"/>
          </a:xfrm>
          <a:prstGeom prst="roundRect">
            <a:avLst>
              <a:gd name="adj" fmla="val 604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888444" y="6540341"/>
            <a:ext cx="2419388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2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Accessibility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888444" y="6941225"/>
            <a:ext cx="7688858" cy="593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Consider accessibility guidelines to make the interface inclusive and usable for all users.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Implementing Face Detection and Recognition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1347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14046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70848" y="2528649"/>
            <a:ext cx="17180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3687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Face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Leverage computer vision libraries, such as OpenCV, to detect and locate faces within the captured video stream.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4046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18818" y="4371023"/>
            <a:ext cx="2759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368748" y="4377809"/>
            <a:ext cx="298644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Face 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Employ facial recognition algorithms to identify individuals based on their unique facial features.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14046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18103" y="6213396"/>
            <a:ext cx="27729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368748" y="6220182"/>
            <a:ext cx="4401979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Continuous Improvement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Continuously train and refine the facial recognition model to improve accuracy and reliability over time.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22100" y="878205"/>
            <a:ext cx="9443799" cy="1274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Integrating the Attendance Tracking Functionality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100" y="2458164"/>
            <a:ext cx="1019413" cy="16310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47266" y="2661999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Time Logging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747266" y="3102888"/>
            <a:ext cx="8118634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Accurately record the time when each employee checks in and out using the facial recognition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100" y="4089202"/>
            <a:ext cx="1019413" cy="16310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47266" y="4293037"/>
            <a:ext cx="327362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Attendance Reports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747266" y="4733925"/>
            <a:ext cx="8118634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Generate detailed attendance reports that provide insights into employee work hours and punctuality.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100" y="5720239"/>
            <a:ext cx="1019413" cy="16310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47266" y="5924074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Data Analytics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5747266" y="6364962"/>
            <a:ext cx="8118634" cy="652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Leverage the attendance data to analyze trends, identify patterns, and optimize workforce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0045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Handling User Authentication and Authorization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3354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411141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Secure Authentication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037993" y="4585930"/>
            <a:ext cx="238863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robust authentication mechanisms, such as password-based or multi-factor authentication,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63354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411141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Role-based 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59881" y="4238744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Establish different user roles (e.g., admin, manager, employee) and customize access privileges accordingly.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63354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41114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Data Privacy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3891558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Prioritize data privacy and comply with relevant regulations, such as GDPR, to protect employee information.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63354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411141"/>
            <a:ext cx="23887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Secure Communication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10203656" y="4585930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secure communication protocols, like HTTPS, to protect data transmission between the client and server.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185273" y="594598"/>
            <a:ext cx="10259854" cy="13496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Deployment and Maintenance Considerations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185273" y="2376249"/>
            <a:ext cx="10259854" cy="5258753"/>
          </a:xfrm>
          <a:prstGeom prst="roundRect">
            <a:avLst>
              <a:gd name="adj" fmla="val 18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92893" y="2383869"/>
            <a:ext cx="10244614" cy="13108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408873" y="2521029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Hosting 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34989" y="2521029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Choose a reliable cloud platform or web hosting service to deploy your Flask application.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2192893" y="3694748"/>
            <a:ext cx="10244614" cy="13108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408873" y="3831908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Scalability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34989" y="3831908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Ensure the system can handle increasing user loads and data volumes as the organization grows.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2192893" y="5005626"/>
            <a:ext cx="10244614" cy="13108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408873" y="5142786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Monitoring and Logging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34989" y="5142786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Implement robust monitoring and logging mechanisms to track system performance and address any issues.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2192893" y="6316504"/>
            <a:ext cx="10244614" cy="13108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408873" y="6453664"/>
            <a:ext cx="4686538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Maintenance and Updates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34989" y="6453664"/>
            <a:ext cx="4686538" cy="1036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Maintain the system by regularly updating dependencies, applying security patches, and addressing bug fixes.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4293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" pitchFamily="34" charset="-122"/>
                <a:cs typeface="Times New Roman" panose="02020603050405020304" pitchFamily="18" charset="0"/>
              </a:rPr>
              <a:t>Advantage and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93064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333F7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Flask offers several advantages, such as its simplicity and flexibility, making it suitable for developing small to medium-sized applications. This framework is commonly used for building web applications, REST APIs, and prototyping. It allows for easy integration with other libraries and technologies, making it a popular choice among developers.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620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ede trinadh</cp:lastModifiedBy>
  <cp:revision>3</cp:revision>
  <dcterms:created xsi:type="dcterms:W3CDTF">2024-04-26T07:52:42Z</dcterms:created>
  <dcterms:modified xsi:type="dcterms:W3CDTF">2024-05-15T17:10:58Z</dcterms:modified>
</cp:coreProperties>
</file>