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4.svg"/><Relationship Id="rId9" Type="http://schemas.openxmlformats.org/officeDocument/2006/relationships/image" Target="../media/image21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4.svg"/><Relationship Id="rId9" Type="http://schemas.openxmlformats.org/officeDocument/2006/relationships/image" Target="../media/image2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383F2F-FD07-4EF0-9A54-74B60774615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C1908B-10EB-4D1F-A2BB-657DFB523B7C}">
      <dgm:prSet/>
      <dgm:spPr/>
      <dgm:t>
        <a:bodyPr/>
        <a:lstStyle/>
        <a:p>
          <a:r>
            <a:rPr lang="en-US"/>
            <a:t>AI-Driven Marketing Budget Optimization System</a:t>
          </a:r>
        </a:p>
      </dgm:t>
    </dgm:pt>
    <dgm:pt modelId="{BC0E5BA8-FA07-4937-83D2-7DFF2C622C74}" type="parTrans" cxnId="{B2B5506C-FAD7-4669-874A-0C66C0CB3D6B}">
      <dgm:prSet/>
      <dgm:spPr/>
      <dgm:t>
        <a:bodyPr/>
        <a:lstStyle/>
        <a:p>
          <a:endParaRPr lang="en-US"/>
        </a:p>
      </dgm:t>
    </dgm:pt>
    <dgm:pt modelId="{F435D967-BED0-4234-BEB7-4A46ABA0623F}" type="sibTrans" cxnId="{B2B5506C-FAD7-4669-874A-0C66C0CB3D6B}">
      <dgm:prSet/>
      <dgm:spPr/>
      <dgm:t>
        <a:bodyPr/>
        <a:lstStyle/>
        <a:p>
          <a:endParaRPr lang="en-US"/>
        </a:p>
      </dgm:t>
    </dgm:pt>
    <dgm:pt modelId="{376E2779-0A94-4CF2-BE4E-EDE4FCBDF3B8}">
      <dgm:prSet/>
      <dgm:spPr/>
      <dgm:t>
        <a:bodyPr/>
        <a:lstStyle/>
        <a:p>
          <a:r>
            <a:rPr lang="en-US" dirty="0"/>
            <a:t>Author: </a:t>
          </a:r>
          <a:r>
            <a:rPr lang="en-US" dirty="0" err="1"/>
            <a:t>Poojitha</a:t>
          </a:r>
          <a:r>
            <a:rPr lang="en-US" dirty="0"/>
            <a:t> </a:t>
          </a:r>
          <a:r>
            <a:rPr lang="en-US" dirty="0" err="1"/>
            <a:t>Guduru</a:t>
          </a:r>
          <a:endParaRPr lang="en-US" dirty="0"/>
        </a:p>
      </dgm:t>
    </dgm:pt>
    <dgm:pt modelId="{5A1352C1-01CB-47E9-8EC5-2566221AD6B8}" type="parTrans" cxnId="{82DC434D-B684-48A5-A6BF-35E13C3BC149}">
      <dgm:prSet/>
      <dgm:spPr/>
      <dgm:t>
        <a:bodyPr/>
        <a:lstStyle/>
        <a:p>
          <a:endParaRPr lang="en-US"/>
        </a:p>
      </dgm:t>
    </dgm:pt>
    <dgm:pt modelId="{4454FEAA-4A99-4D60-A31E-9684608751DD}" type="sibTrans" cxnId="{82DC434D-B684-48A5-A6BF-35E13C3BC149}">
      <dgm:prSet/>
      <dgm:spPr/>
      <dgm:t>
        <a:bodyPr/>
        <a:lstStyle/>
        <a:p>
          <a:endParaRPr lang="en-US"/>
        </a:p>
      </dgm:t>
    </dgm:pt>
    <dgm:pt modelId="{62A7FBE9-E96D-4165-BC9B-789110921D5B}">
      <dgm:prSet/>
      <dgm:spPr/>
      <dgm:t>
        <a:bodyPr/>
        <a:lstStyle/>
        <a:p>
          <a:r>
            <a:rPr lang="en-US" dirty="0"/>
            <a:t>Tools Used: Python </a:t>
          </a:r>
        </a:p>
        <a:p>
          <a:r>
            <a:rPr lang="en-US" dirty="0"/>
            <a:t>• </a:t>
          </a:r>
          <a:r>
            <a:rPr lang="en-US" dirty="0" err="1"/>
            <a:t>Streamlit</a:t>
          </a:r>
          <a:r>
            <a:rPr lang="en-US" dirty="0"/>
            <a:t> • Stable-Baselines3 • YAML • GitHub</a:t>
          </a:r>
        </a:p>
      </dgm:t>
    </dgm:pt>
    <dgm:pt modelId="{B7BEF7CD-A324-4B52-BDC1-EDAE8A1D91E0}" type="parTrans" cxnId="{6C4521D0-84D0-4E78-B887-4F5A088B7BB6}">
      <dgm:prSet/>
      <dgm:spPr/>
      <dgm:t>
        <a:bodyPr/>
        <a:lstStyle/>
        <a:p>
          <a:endParaRPr lang="en-US"/>
        </a:p>
      </dgm:t>
    </dgm:pt>
    <dgm:pt modelId="{9E449534-F988-44B0-BD66-8A98D22B7396}" type="sibTrans" cxnId="{6C4521D0-84D0-4E78-B887-4F5A088B7BB6}">
      <dgm:prSet/>
      <dgm:spPr/>
      <dgm:t>
        <a:bodyPr/>
        <a:lstStyle/>
        <a:p>
          <a:endParaRPr lang="en-US"/>
        </a:p>
      </dgm:t>
    </dgm:pt>
    <dgm:pt modelId="{1AEA0BBB-2510-43A1-9B2A-A829E4794D4D}" type="pres">
      <dgm:prSet presAssocID="{C3383F2F-FD07-4EF0-9A54-74B60774615A}" presName="linear" presStyleCnt="0">
        <dgm:presLayoutVars>
          <dgm:animLvl val="lvl"/>
          <dgm:resizeHandles val="exact"/>
        </dgm:presLayoutVars>
      </dgm:prSet>
      <dgm:spPr/>
    </dgm:pt>
    <dgm:pt modelId="{81C93DA4-2CAD-4DE4-AE01-532BAC8A8215}" type="pres">
      <dgm:prSet presAssocID="{B1C1908B-10EB-4D1F-A2BB-657DFB523B7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F34ED8-DBDB-49FE-B002-5CCBBE36AB74}" type="pres">
      <dgm:prSet presAssocID="{F435D967-BED0-4234-BEB7-4A46ABA0623F}" presName="spacer" presStyleCnt="0"/>
      <dgm:spPr/>
    </dgm:pt>
    <dgm:pt modelId="{6A863406-C07A-4B17-8E99-9A0D80E9994C}" type="pres">
      <dgm:prSet presAssocID="{376E2779-0A94-4CF2-BE4E-EDE4FCBDF3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FA618A-1636-447B-A134-20A44F5947AB}" type="pres">
      <dgm:prSet presAssocID="{4454FEAA-4A99-4D60-A31E-9684608751DD}" presName="spacer" presStyleCnt="0"/>
      <dgm:spPr/>
    </dgm:pt>
    <dgm:pt modelId="{3A8A8E53-7145-4371-B9EF-95B97CC1E16B}" type="pres">
      <dgm:prSet presAssocID="{62A7FBE9-E96D-4165-BC9B-789110921D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2076F1A-2880-4C29-A93F-5970119DB7CA}" type="presOf" srcId="{C3383F2F-FD07-4EF0-9A54-74B60774615A}" destId="{1AEA0BBB-2510-43A1-9B2A-A829E4794D4D}" srcOrd="0" destOrd="0" presId="urn:microsoft.com/office/officeart/2005/8/layout/vList2"/>
    <dgm:cxn modelId="{70C1EE22-E940-46E6-8FDE-F68FA1A46888}" type="presOf" srcId="{B1C1908B-10EB-4D1F-A2BB-657DFB523B7C}" destId="{81C93DA4-2CAD-4DE4-AE01-532BAC8A8215}" srcOrd="0" destOrd="0" presId="urn:microsoft.com/office/officeart/2005/8/layout/vList2"/>
    <dgm:cxn modelId="{B2B5506C-FAD7-4669-874A-0C66C0CB3D6B}" srcId="{C3383F2F-FD07-4EF0-9A54-74B60774615A}" destId="{B1C1908B-10EB-4D1F-A2BB-657DFB523B7C}" srcOrd="0" destOrd="0" parTransId="{BC0E5BA8-FA07-4937-83D2-7DFF2C622C74}" sibTransId="{F435D967-BED0-4234-BEB7-4A46ABA0623F}"/>
    <dgm:cxn modelId="{82DC434D-B684-48A5-A6BF-35E13C3BC149}" srcId="{C3383F2F-FD07-4EF0-9A54-74B60774615A}" destId="{376E2779-0A94-4CF2-BE4E-EDE4FCBDF3B8}" srcOrd="1" destOrd="0" parTransId="{5A1352C1-01CB-47E9-8EC5-2566221AD6B8}" sibTransId="{4454FEAA-4A99-4D60-A31E-9684608751DD}"/>
    <dgm:cxn modelId="{DC0CDF94-78BF-47AE-9981-5B94A307DF8C}" type="presOf" srcId="{62A7FBE9-E96D-4165-BC9B-789110921D5B}" destId="{3A8A8E53-7145-4371-B9EF-95B97CC1E16B}" srcOrd="0" destOrd="0" presId="urn:microsoft.com/office/officeart/2005/8/layout/vList2"/>
    <dgm:cxn modelId="{6C4521D0-84D0-4E78-B887-4F5A088B7BB6}" srcId="{C3383F2F-FD07-4EF0-9A54-74B60774615A}" destId="{62A7FBE9-E96D-4165-BC9B-789110921D5B}" srcOrd="2" destOrd="0" parTransId="{B7BEF7CD-A324-4B52-BDC1-EDAE8A1D91E0}" sibTransId="{9E449534-F988-44B0-BD66-8A98D22B7396}"/>
    <dgm:cxn modelId="{F5A8D6F2-FA46-4E54-9F62-BA113287765D}" type="presOf" srcId="{376E2779-0A94-4CF2-BE4E-EDE4FCBDF3B8}" destId="{6A863406-C07A-4B17-8E99-9A0D80E9994C}" srcOrd="0" destOrd="0" presId="urn:microsoft.com/office/officeart/2005/8/layout/vList2"/>
    <dgm:cxn modelId="{B028B247-6292-4C9C-995B-935DA24F07B6}" type="presParOf" srcId="{1AEA0BBB-2510-43A1-9B2A-A829E4794D4D}" destId="{81C93DA4-2CAD-4DE4-AE01-532BAC8A8215}" srcOrd="0" destOrd="0" presId="urn:microsoft.com/office/officeart/2005/8/layout/vList2"/>
    <dgm:cxn modelId="{1A043A93-CF48-4921-9173-9EFF972FD527}" type="presParOf" srcId="{1AEA0BBB-2510-43A1-9B2A-A829E4794D4D}" destId="{E2F34ED8-DBDB-49FE-B002-5CCBBE36AB74}" srcOrd="1" destOrd="0" presId="urn:microsoft.com/office/officeart/2005/8/layout/vList2"/>
    <dgm:cxn modelId="{6295A209-16A3-41D1-B03B-381B1C90DEB3}" type="presParOf" srcId="{1AEA0BBB-2510-43A1-9B2A-A829E4794D4D}" destId="{6A863406-C07A-4B17-8E99-9A0D80E9994C}" srcOrd="2" destOrd="0" presId="urn:microsoft.com/office/officeart/2005/8/layout/vList2"/>
    <dgm:cxn modelId="{0A818211-479D-49D5-9A41-93181870355D}" type="presParOf" srcId="{1AEA0BBB-2510-43A1-9B2A-A829E4794D4D}" destId="{52FA618A-1636-447B-A134-20A44F5947AB}" srcOrd="3" destOrd="0" presId="urn:microsoft.com/office/officeart/2005/8/layout/vList2"/>
    <dgm:cxn modelId="{75027BFC-3385-4009-B4B8-8B1FE6067012}" type="presParOf" srcId="{1AEA0BBB-2510-43A1-9B2A-A829E4794D4D}" destId="{3A8A8E53-7145-4371-B9EF-95B97CC1E16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8FD14-1AE6-4DA6-BC3C-52D7C2B1A8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9632785-59B5-4B5D-97FE-0DBD91124DB8}">
      <dgm:prSet/>
      <dgm:spPr/>
      <dgm:t>
        <a:bodyPr/>
        <a:lstStyle/>
        <a:p>
          <a:r>
            <a:rPr lang="en-US"/>
            <a:t>• Marketing teams struggle to allocate daily budgets effectively.</a:t>
          </a:r>
        </a:p>
      </dgm:t>
    </dgm:pt>
    <dgm:pt modelId="{63F4E7DF-13D1-48EA-8980-7D392FBEF4AE}" type="parTrans" cxnId="{C10CD87B-7E37-43B6-A3D3-912F434F335F}">
      <dgm:prSet/>
      <dgm:spPr/>
      <dgm:t>
        <a:bodyPr/>
        <a:lstStyle/>
        <a:p>
          <a:endParaRPr lang="en-US"/>
        </a:p>
      </dgm:t>
    </dgm:pt>
    <dgm:pt modelId="{BC42218C-F0CE-488D-8B33-3CE580A5EBD4}" type="sibTrans" cxnId="{C10CD87B-7E37-43B6-A3D3-912F434F335F}">
      <dgm:prSet/>
      <dgm:spPr/>
      <dgm:t>
        <a:bodyPr/>
        <a:lstStyle/>
        <a:p>
          <a:endParaRPr lang="en-US"/>
        </a:p>
      </dgm:t>
    </dgm:pt>
    <dgm:pt modelId="{715DC499-92FC-4EF1-BD4E-93C278E34BBC}">
      <dgm:prSet/>
      <dgm:spPr/>
      <dgm:t>
        <a:bodyPr/>
        <a:lstStyle/>
        <a:p>
          <a:r>
            <a:rPr lang="en-US"/>
            <a:t>• Manual decisions lead to low ROAS.</a:t>
          </a:r>
        </a:p>
      </dgm:t>
    </dgm:pt>
    <dgm:pt modelId="{54C283A9-D912-468C-B8EB-54CD5C297136}" type="parTrans" cxnId="{3E85A90B-892C-47A7-B891-52E4A9687AA6}">
      <dgm:prSet/>
      <dgm:spPr/>
      <dgm:t>
        <a:bodyPr/>
        <a:lstStyle/>
        <a:p>
          <a:endParaRPr lang="en-US"/>
        </a:p>
      </dgm:t>
    </dgm:pt>
    <dgm:pt modelId="{FD7366AD-EADF-452F-847B-2D4B89D14D33}" type="sibTrans" cxnId="{3E85A90B-892C-47A7-B891-52E4A9687AA6}">
      <dgm:prSet/>
      <dgm:spPr/>
      <dgm:t>
        <a:bodyPr/>
        <a:lstStyle/>
        <a:p>
          <a:endParaRPr lang="en-US"/>
        </a:p>
      </dgm:t>
    </dgm:pt>
    <dgm:pt modelId="{94BF3F75-CFEA-4C99-ADF5-90C7A02CC0A4}">
      <dgm:prSet/>
      <dgm:spPr/>
      <dgm:t>
        <a:bodyPr/>
        <a:lstStyle/>
        <a:p>
          <a:r>
            <a:rPr lang="en-US"/>
            <a:t>• Static strategies fail under changing market conditions.</a:t>
          </a:r>
        </a:p>
      </dgm:t>
    </dgm:pt>
    <dgm:pt modelId="{C83E4AA0-A7A7-4C1B-B1FC-25AE8BAD420C}" type="parTrans" cxnId="{C362A4F5-972B-4A12-89B7-1D662A6C0DC3}">
      <dgm:prSet/>
      <dgm:spPr/>
      <dgm:t>
        <a:bodyPr/>
        <a:lstStyle/>
        <a:p>
          <a:endParaRPr lang="en-US"/>
        </a:p>
      </dgm:t>
    </dgm:pt>
    <dgm:pt modelId="{D5E23E64-6FD0-40BA-B748-3B50AB98911E}" type="sibTrans" cxnId="{C362A4F5-972B-4A12-89B7-1D662A6C0DC3}">
      <dgm:prSet/>
      <dgm:spPr/>
      <dgm:t>
        <a:bodyPr/>
        <a:lstStyle/>
        <a:p>
          <a:endParaRPr lang="en-US"/>
        </a:p>
      </dgm:t>
    </dgm:pt>
    <dgm:pt modelId="{B5B025A4-85F5-47AA-8100-0BF42DBE21E9}">
      <dgm:prSet/>
      <dgm:spPr/>
      <dgm:t>
        <a:bodyPr/>
        <a:lstStyle/>
        <a:p>
          <a:r>
            <a:rPr lang="en-US"/>
            <a:t>• Need an adaptive system that learns automatically.</a:t>
          </a:r>
        </a:p>
      </dgm:t>
    </dgm:pt>
    <dgm:pt modelId="{253CEE96-3966-4E20-9E69-851F3D4C5968}" type="parTrans" cxnId="{B95EC289-23F1-4FA6-9C20-7558816B5DC7}">
      <dgm:prSet/>
      <dgm:spPr/>
      <dgm:t>
        <a:bodyPr/>
        <a:lstStyle/>
        <a:p>
          <a:endParaRPr lang="en-US"/>
        </a:p>
      </dgm:t>
    </dgm:pt>
    <dgm:pt modelId="{2A8876E9-596D-40A1-A6B8-D279FF6F1412}" type="sibTrans" cxnId="{B95EC289-23F1-4FA6-9C20-7558816B5DC7}">
      <dgm:prSet/>
      <dgm:spPr/>
      <dgm:t>
        <a:bodyPr/>
        <a:lstStyle/>
        <a:p>
          <a:endParaRPr lang="en-US"/>
        </a:p>
      </dgm:t>
    </dgm:pt>
    <dgm:pt modelId="{E7A4EA47-FC36-402C-96DA-E42CB4A2D516}" type="pres">
      <dgm:prSet presAssocID="{8368FD14-1AE6-4DA6-BC3C-52D7C2B1A8BA}" presName="root" presStyleCnt="0">
        <dgm:presLayoutVars>
          <dgm:dir/>
          <dgm:resizeHandles val="exact"/>
        </dgm:presLayoutVars>
      </dgm:prSet>
      <dgm:spPr/>
    </dgm:pt>
    <dgm:pt modelId="{D3BD2622-E312-49D8-8DC5-64772FD15CB2}" type="pres">
      <dgm:prSet presAssocID="{8368FD14-1AE6-4DA6-BC3C-52D7C2B1A8BA}" presName="container" presStyleCnt="0">
        <dgm:presLayoutVars>
          <dgm:dir/>
          <dgm:resizeHandles val="exact"/>
        </dgm:presLayoutVars>
      </dgm:prSet>
      <dgm:spPr/>
    </dgm:pt>
    <dgm:pt modelId="{27D9A90B-DDDE-45F2-9969-DEE41C327CFA}" type="pres">
      <dgm:prSet presAssocID="{E9632785-59B5-4B5D-97FE-0DBD91124DB8}" presName="compNode" presStyleCnt="0"/>
      <dgm:spPr/>
    </dgm:pt>
    <dgm:pt modelId="{15A4EFE0-9807-4A7E-A2D5-3D1B89276F2E}" type="pres">
      <dgm:prSet presAssocID="{E9632785-59B5-4B5D-97FE-0DBD91124DB8}" presName="iconBgRect" presStyleLbl="bgShp" presStyleIdx="0" presStyleCnt="4"/>
      <dgm:spPr/>
    </dgm:pt>
    <dgm:pt modelId="{F5B1ED3E-10AC-4408-BF61-5F20FDBFC004}" type="pres">
      <dgm:prSet presAssocID="{E9632785-59B5-4B5D-97FE-0DBD91124D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0DB52621-C7BF-4182-B7D1-73EA5602B386}" type="pres">
      <dgm:prSet presAssocID="{E9632785-59B5-4B5D-97FE-0DBD91124DB8}" presName="spaceRect" presStyleCnt="0"/>
      <dgm:spPr/>
    </dgm:pt>
    <dgm:pt modelId="{C984E143-06D3-4B07-AF3A-5034BC3FFE78}" type="pres">
      <dgm:prSet presAssocID="{E9632785-59B5-4B5D-97FE-0DBD91124DB8}" presName="textRect" presStyleLbl="revTx" presStyleIdx="0" presStyleCnt="4">
        <dgm:presLayoutVars>
          <dgm:chMax val="1"/>
          <dgm:chPref val="1"/>
        </dgm:presLayoutVars>
      </dgm:prSet>
      <dgm:spPr/>
    </dgm:pt>
    <dgm:pt modelId="{C7959CF7-56FE-4F1D-8FC0-B65D8C8DA954}" type="pres">
      <dgm:prSet presAssocID="{BC42218C-F0CE-488D-8B33-3CE580A5EBD4}" presName="sibTrans" presStyleLbl="sibTrans2D1" presStyleIdx="0" presStyleCnt="0"/>
      <dgm:spPr/>
    </dgm:pt>
    <dgm:pt modelId="{C9A52827-8603-482B-9A04-C57CC67B60A7}" type="pres">
      <dgm:prSet presAssocID="{715DC499-92FC-4EF1-BD4E-93C278E34BBC}" presName="compNode" presStyleCnt="0"/>
      <dgm:spPr/>
    </dgm:pt>
    <dgm:pt modelId="{3EBD8F0D-FE89-4222-907C-B296CFE18B69}" type="pres">
      <dgm:prSet presAssocID="{715DC499-92FC-4EF1-BD4E-93C278E34BBC}" presName="iconBgRect" presStyleLbl="bgShp" presStyleIdx="1" presStyleCnt="4"/>
      <dgm:spPr/>
    </dgm:pt>
    <dgm:pt modelId="{887CA0D8-4363-4F88-9518-9F3E06B33301}" type="pres">
      <dgm:prSet presAssocID="{715DC499-92FC-4EF1-BD4E-93C278E34B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9E1EE4E-A490-485A-B021-41BA4BC1FC51}" type="pres">
      <dgm:prSet presAssocID="{715DC499-92FC-4EF1-BD4E-93C278E34BBC}" presName="spaceRect" presStyleCnt="0"/>
      <dgm:spPr/>
    </dgm:pt>
    <dgm:pt modelId="{5EA3866F-CA64-4EC1-ACE1-E83E3BD31C7D}" type="pres">
      <dgm:prSet presAssocID="{715DC499-92FC-4EF1-BD4E-93C278E34BBC}" presName="textRect" presStyleLbl="revTx" presStyleIdx="1" presStyleCnt="4">
        <dgm:presLayoutVars>
          <dgm:chMax val="1"/>
          <dgm:chPref val="1"/>
        </dgm:presLayoutVars>
      </dgm:prSet>
      <dgm:spPr/>
    </dgm:pt>
    <dgm:pt modelId="{9221ABB6-7C9B-46BB-82A9-C5B71EF1E324}" type="pres">
      <dgm:prSet presAssocID="{FD7366AD-EADF-452F-847B-2D4B89D14D33}" presName="sibTrans" presStyleLbl="sibTrans2D1" presStyleIdx="0" presStyleCnt="0"/>
      <dgm:spPr/>
    </dgm:pt>
    <dgm:pt modelId="{EF0994BC-D36E-442F-A86F-07CDF4FC9C30}" type="pres">
      <dgm:prSet presAssocID="{94BF3F75-CFEA-4C99-ADF5-90C7A02CC0A4}" presName="compNode" presStyleCnt="0"/>
      <dgm:spPr/>
    </dgm:pt>
    <dgm:pt modelId="{04B6112E-1BE3-4447-8C96-672D9CCC2A57}" type="pres">
      <dgm:prSet presAssocID="{94BF3F75-CFEA-4C99-ADF5-90C7A02CC0A4}" presName="iconBgRect" presStyleLbl="bgShp" presStyleIdx="2" presStyleCnt="4"/>
      <dgm:spPr/>
    </dgm:pt>
    <dgm:pt modelId="{0BF758B8-B77E-4AB0-82D5-329A988A2BF6}" type="pres">
      <dgm:prSet presAssocID="{94BF3F75-CFEA-4C99-ADF5-90C7A02CC0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B1EF2508-07BB-4586-8709-C5CA630B67F3}" type="pres">
      <dgm:prSet presAssocID="{94BF3F75-CFEA-4C99-ADF5-90C7A02CC0A4}" presName="spaceRect" presStyleCnt="0"/>
      <dgm:spPr/>
    </dgm:pt>
    <dgm:pt modelId="{26E5A4EB-558F-4720-9047-C347640EDDF3}" type="pres">
      <dgm:prSet presAssocID="{94BF3F75-CFEA-4C99-ADF5-90C7A02CC0A4}" presName="textRect" presStyleLbl="revTx" presStyleIdx="2" presStyleCnt="4">
        <dgm:presLayoutVars>
          <dgm:chMax val="1"/>
          <dgm:chPref val="1"/>
        </dgm:presLayoutVars>
      </dgm:prSet>
      <dgm:spPr/>
    </dgm:pt>
    <dgm:pt modelId="{6D46E694-BC6C-4377-9285-5D1082C5632B}" type="pres">
      <dgm:prSet presAssocID="{D5E23E64-6FD0-40BA-B748-3B50AB98911E}" presName="sibTrans" presStyleLbl="sibTrans2D1" presStyleIdx="0" presStyleCnt="0"/>
      <dgm:spPr/>
    </dgm:pt>
    <dgm:pt modelId="{6B79FEE9-C461-4380-9159-E6E6B8EC30A2}" type="pres">
      <dgm:prSet presAssocID="{B5B025A4-85F5-47AA-8100-0BF42DBE21E9}" presName="compNode" presStyleCnt="0"/>
      <dgm:spPr/>
    </dgm:pt>
    <dgm:pt modelId="{66FA1F34-7226-4855-B952-44D1087464FE}" type="pres">
      <dgm:prSet presAssocID="{B5B025A4-85F5-47AA-8100-0BF42DBE21E9}" presName="iconBgRect" presStyleLbl="bgShp" presStyleIdx="3" presStyleCnt="4"/>
      <dgm:spPr/>
    </dgm:pt>
    <dgm:pt modelId="{02B28204-C8BC-4E6A-BF99-D09D3FBBC9FB}" type="pres">
      <dgm:prSet presAssocID="{B5B025A4-85F5-47AA-8100-0BF42DBE21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0398691-0C92-467D-BC2A-27278E303F54}" type="pres">
      <dgm:prSet presAssocID="{B5B025A4-85F5-47AA-8100-0BF42DBE21E9}" presName="spaceRect" presStyleCnt="0"/>
      <dgm:spPr/>
    </dgm:pt>
    <dgm:pt modelId="{5BB1679F-AF0B-4599-AF67-D4BE92805ED5}" type="pres">
      <dgm:prSet presAssocID="{B5B025A4-85F5-47AA-8100-0BF42DBE21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85A90B-892C-47A7-B891-52E4A9687AA6}" srcId="{8368FD14-1AE6-4DA6-BC3C-52D7C2B1A8BA}" destId="{715DC499-92FC-4EF1-BD4E-93C278E34BBC}" srcOrd="1" destOrd="0" parTransId="{54C283A9-D912-468C-B8EB-54CD5C297136}" sibTransId="{FD7366AD-EADF-452F-847B-2D4B89D14D33}"/>
    <dgm:cxn modelId="{E4D71F23-F6DF-4113-A9FD-324B45D4F311}" type="presOf" srcId="{E9632785-59B5-4B5D-97FE-0DBD91124DB8}" destId="{C984E143-06D3-4B07-AF3A-5034BC3FFE78}" srcOrd="0" destOrd="0" presId="urn:microsoft.com/office/officeart/2018/2/layout/IconCircleList"/>
    <dgm:cxn modelId="{62D18875-389D-4523-89FB-2ADE782D5385}" type="presOf" srcId="{D5E23E64-6FD0-40BA-B748-3B50AB98911E}" destId="{6D46E694-BC6C-4377-9285-5D1082C5632B}" srcOrd="0" destOrd="0" presId="urn:microsoft.com/office/officeart/2018/2/layout/IconCircleList"/>
    <dgm:cxn modelId="{C10CD87B-7E37-43B6-A3D3-912F434F335F}" srcId="{8368FD14-1AE6-4DA6-BC3C-52D7C2B1A8BA}" destId="{E9632785-59B5-4B5D-97FE-0DBD91124DB8}" srcOrd="0" destOrd="0" parTransId="{63F4E7DF-13D1-48EA-8980-7D392FBEF4AE}" sibTransId="{BC42218C-F0CE-488D-8B33-3CE580A5EBD4}"/>
    <dgm:cxn modelId="{B95EC289-23F1-4FA6-9C20-7558816B5DC7}" srcId="{8368FD14-1AE6-4DA6-BC3C-52D7C2B1A8BA}" destId="{B5B025A4-85F5-47AA-8100-0BF42DBE21E9}" srcOrd="3" destOrd="0" parTransId="{253CEE96-3966-4E20-9E69-851F3D4C5968}" sibTransId="{2A8876E9-596D-40A1-A6B8-D279FF6F1412}"/>
    <dgm:cxn modelId="{AC026191-AABE-45E6-824D-C2E21472BF75}" type="presOf" srcId="{8368FD14-1AE6-4DA6-BC3C-52D7C2B1A8BA}" destId="{E7A4EA47-FC36-402C-96DA-E42CB4A2D516}" srcOrd="0" destOrd="0" presId="urn:microsoft.com/office/officeart/2018/2/layout/IconCircleList"/>
    <dgm:cxn modelId="{81D06CB1-AF10-47DF-B300-5ABE96510DD1}" type="presOf" srcId="{B5B025A4-85F5-47AA-8100-0BF42DBE21E9}" destId="{5BB1679F-AF0B-4599-AF67-D4BE92805ED5}" srcOrd="0" destOrd="0" presId="urn:microsoft.com/office/officeart/2018/2/layout/IconCircleList"/>
    <dgm:cxn modelId="{4E8465BE-1DE8-48AA-9EFA-8E063D6B1CDA}" type="presOf" srcId="{BC42218C-F0CE-488D-8B33-3CE580A5EBD4}" destId="{C7959CF7-56FE-4F1D-8FC0-B65D8C8DA954}" srcOrd="0" destOrd="0" presId="urn:microsoft.com/office/officeart/2018/2/layout/IconCircleList"/>
    <dgm:cxn modelId="{17CAD6CE-1F43-4EDD-BDE4-2D6D2C7EC3DA}" type="presOf" srcId="{94BF3F75-CFEA-4C99-ADF5-90C7A02CC0A4}" destId="{26E5A4EB-558F-4720-9047-C347640EDDF3}" srcOrd="0" destOrd="0" presId="urn:microsoft.com/office/officeart/2018/2/layout/IconCircleList"/>
    <dgm:cxn modelId="{F7864BE8-8F73-4F53-8378-6A231FA729CE}" type="presOf" srcId="{715DC499-92FC-4EF1-BD4E-93C278E34BBC}" destId="{5EA3866F-CA64-4EC1-ACE1-E83E3BD31C7D}" srcOrd="0" destOrd="0" presId="urn:microsoft.com/office/officeart/2018/2/layout/IconCircleList"/>
    <dgm:cxn modelId="{4A97E5EF-A64A-4987-86DE-E56D96B50C47}" type="presOf" srcId="{FD7366AD-EADF-452F-847B-2D4B89D14D33}" destId="{9221ABB6-7C9B-46BB-82A9-C5B71EF1E324}" srcOrd="0" destOrd="0" presId="urn:microsoft.com/office/officeart/2018/2/layout/IconCircleList"/>
    <dgm:cxn modelId="{C362A4F5-972B-4A12-89B7-1D662A6C0DC3}" srcId="{8368FD14-1AE6-4DA6-BC3C-52D7C2B1A8BA}" destId="{94BF3F75-CFEA-4C99-ADF5-90C7A02CC0A4}" srcOrd="2" destOrd="0" parTransId="{C83E4AA0-A7A7-4C1B-B1FC-25AE8BAD420C}" sibTransId="{D5E23E64-6FD0-40BA-B748-3B50AB98911E}"/>
    <dgm:cxn modelId="{C9830586-EC36-4838-9544-9489CB412162}" type="presParOf" srcId="{E7A4EA47-FC36-402C-96DA-E42CB4A2D516}" destId="{D3BD2622-E312-49D8-8DC5-64772FD15CB2}" srcOrd="0" destOrd="0" presId="urn:microsoft.com/office/officeart/2018/2/layout/IconCircleList"/>
    <dgm:cxn modelId="{D9453519-9BB9-44A8-B221-456C22406F04}" type="presParOf" srcId="{D3BD2622-E312-49D8-8DC5-64772FD15CB2}" destId="{27D9A90B-DDDE-45F2-9969-DEE41C327CFA}" srcOrd="0" destOrd="0" presId="urn:microsoft.com/office/officeart/2018/2/layout/IconCircleList"/>
    <dgm:cxn modelId="{3328676C-B501-46B0-9AD1-79FE7DC7C45B}" type="presParOf" srcId="{27D9A90B-DDDE-45F2-9969-DEE41C327CFA}" destId="{15A4EFE0-9807-4A7E-A2D5-3D1B89276F2E}" srcOrd="0" destOrd="0" presId="urn:microsoft.com/office/officeart/2018/2/layout/IconCircleList"/>
    <dgm:cxn modelId="{5C1569DD-F808-415D-800E-88F1E08F5349}" type="presParOf" srcId="{27D9A90B-DDDE-45F2-9969-DEE41C327CFA}" destId="{F5B1ED3E-10AC-4408-BF61-5F20FDBFC004}" srcOrd="1" destOrd="0" presId="urn:microsoft.com/office/officeart/2018/2/layout/IconCircleList"/>
    <dgm:cxn modelId="{E73D3BDF-7E1A-4495-A3BF-6669B8056F14}" type="presParOf" srcId="{27D9A90B-DDDE-45F2-9969-DEE41C327CFA}" destId="{0DB52621-C7BF-4182-B7D1-73EA5602B386}" srcOrd="2" destOrd="0" presId="urn:microsoft.com/office/officeart/2018/2/layout/IconCircleList"/>
    <dgm:cxn modelId="{C922792F-F0D8-4B06-9611-FA9234C4BCAF}" type="presParOf" srcId="{27D9A90B-DDDE-45F2-9969-DEE41C327CFA}" destId="{C984E143-06D3-4B07-AF3A-5034BC3FFE78}" srcOrd="3" destOrd="0" presId="urn:microsoft.com/office/officeart/2018/2/layout/IconCircleList"/>
    <dgm:cxn modelId="{4467494E-A56A-42BC-917D-4A351E6060D4}" type="presParOf" srcId="{D3BD2622-E312-49D8-8DC5-64772FD15CB2}" destId="{C7959CF7-56FE-4F1D-8FC0-B65D8C8DA954}" srcOrd="1" destOrd="0" presId="urn:microsoft.com/office/officeart/2018/2/layout/IconCircleList"/>
    <dgm:cxn modelId="{94BFD072-0972-43B7-A76C-A7D8E62CF714}" type="presParOf" srcId="{D3BD2622-E312-49D8-8DC5-64772FD15CB2}" destId="{C9A52827-8603-482B-9A04-C57CC67B60A7}" srcOrd="2" destOrd="0" presId="urn:microsoft.com/office/officeart/2018/2/layout/IconCircleList"/>
    <dgm:cxn modelId="{647E2EBB-1E0C-47EC-8A2C-F740178BC118}" type="presParOf" srcId="{C9A52827-8603-482B-9A04-C57CC67B60A7}" destId="{3EBD8F0D-FE89-4222-907C-B296CFE18B69}" srcOrd="0" destOrd="0" presId="urn:microsoft.com/office/officeart/2018/2/layout/IconCircleList"/>
    <dgm:cxn modelId="{61F9F6E1-D995-4CFE-9C4B-465AF3D552B5}" type="presParOf" srcId="{C9A52827-8603-482B-9A04-C57CC67B60A7}" destId="{887CA0D8-4363-4F88-9518-9F3E06B33301}" srcOrd="1" destOrd="0" presId="urn:microsoft.com/office/officeart/2018/2/layout/IconCircleList"/>
    <dgm:cxn modelId="{454C6281-172B-4BD0-A304-EAFF4A98882C}" type="presParOf" srcId="{C9A52827-8603-482B-9A04-C57CC67B60A7}" destId="{79E1EE4E-A490-485A-B021-41BA4BC1FC51}" srcOrd="2" destOrd="0" presId="urn:microsoft.com/office/officeart/2018/2/layout/IconCircleList"/>
    <dgm:cxn modelId="{3020A658-9D2E-4B0F-830D-78A285F2B062}" type="presParOf" srcId="{C9A52827-8603-482B-9A04-C57CC67B60A7}" destId="{5EA3866F-CA64-4EC1-ACE1-E83E3BD31C7D}" srcOrd="3" destOrd="0" presId="urn:microsoft.com/office/officeart/2018/2/layout/IconCircleList"/>
    <dgm:cxn modelId="{BCC60849-9DF1-45D5-9D2A-26525D5E93FA}" type="presParOf" srcId="{D3BD2622-E312-49D8-8DC5-64772FD15CB2}" destId="{9221ABB6-7C9B-46BB-82A9-C5B71EF1E324}" srcOrd="3" destOrd="0" presId="urn:microsoft.com/office/officeart/2018/2/layout/IconCircleList"/>
    <dgm:cxn modelId="{63DECF2B-DF97-4BD3-8F09-6AAAD76B2B9B}" type="presParOf" srcId="{D3BD2622-E312-49D8-8DC5-64772FD15CB2}" destId="{EF0994BC-D36E-442F-A86F-07CDF4FC9C30}" srcOrd="4" destOrd="0" presId="urn:microsoft.com/office/officeart/2018/2/layout/IconCircleList"/>
    <dgm:cxn modelId="{4E06450E-756F-47F9-9E05-62D609DC4566}" type="presParOf" srcId="{EF0994BC-D36E-442F-A86F-07CDF4FC9C30}" destId="{04B6112E-1BE3-4447-8C96-672D9CCC2A57}" srcOrd="0" destOrd="0" presId="urn:microsoft.com/office/officeart/2018/2/layout/IconCircleList"/>
    <dgm:cxn modelId="{4215E8FA-8262-4719-9CE1-398FD41A464F}" type="presParOf" srcId="{EF0994BC-D36E-442F-A86F-07CDF4FC9C30}" destId="{0BF758B8-B77E-4AB0-82D5-329A988A2BF6}" srcOrd="1" destOrd="0" presId="urn:microsoft.com/office/officeart/2018/2/layout/IconCircleList"/>
    <dgm:cxn modelId="{249FF7AB-87DF-4946-876D-35B008B0B2B6}" type="presParOf" srcId="{EF0994BC-D36E-442F-A86F-07CDF4FC9C30}" destId="{B1EF2508-07BB-4586-8709-C5CA630B67F3}" srcOrd="2" destOrd="0" presId="urn:microsoft.com/office/officeart/2018/2/layout/IconCircleList"/>
    <dgm:cxn modelId="{381A5664-AF99-4330-A565-A3EF0619ED7B}" type="presParOf" srcId="{EF0994BC-D36E-442F-A86F-07CDF4FC9C30}" destId="{26E5A4EB-558F-4720-9047-C347640EDDF3}" srcOrd="3" destOrd="0" presId="urn:microsoft.com/office/officeart/2018/2/layout/IconCircleList"/>
    <dgm:cxn modelId="{70A88EA0-667B-44D2-9C12-758633275AFD}" type="presParOf" srcId="{D3BD2622-E312-49D8-8DC5-64772FD15CB2}" destId="{6D46E694-BC6C-4377-9285-5D1082C5632B}" srcOrd="5" destOrd="0" presId="urn:microsoft.com/office/officeart/2018/2/layout/IconCircleList"/>
    <dgm:cxn modelId="{7A5048F3-0AB8-4850-9EA8-80D9D1B01C3F}" type="presParOf" srcId="{D3BD2622-E312-49D8-8DC5-64772FD15CB2}" destId="{6B79FEE9-C461-4380-9159-E6E6B8EC30A2}" srcOrd="6" destOrd="0" presId="urn:microsoft.com/office/officeart/2018/2/layout/IconCircleList"/>
    <dgm:cxn modelId="{B100ADD1-9BE5-4882-BAC1-DC4B3C985F5E}" type="presParOf" srcId="{6B79FEE9-C461-4380-9159-E6E6B8EC30A2}" destId="{66FA1F34-7226-4855-B952-44D1087464FE}" srcOrd="0" destOrd="0" presId="urn:microsoft.com/office/officeart/2018/2/layout/IconCircleList"/>
    <dgm:cxn modelId="{B5AB41C6-9A8D-42D2-968E-EF0D13DFC7ED}" type="presParOf" srcId="{6B79FEE9-C461-4380-9159-E6E6B8EC30A2}" destId="{02B28204-C8BC-4E6A-BF99-D09D3FBBC9FB}" srcOrd="1" destOrd="0" presId="urn:microsoft.com/office/officeart/2018/2/layout/IconCircleList"/>
    <dgm:cxn modelId="{0F9A1A9E-AE7F-40BD-AB69-656867C19D28}" type="presParOf" srcId="{6B79FEE9-C461-4380-9159-E6E6B8EC30A2}" destId="{30398691-0C92-467D-BC2A-27278E303F54}" srcOrd="2" destOrd="0" presId="urn:microsoft.com/office/officeart/2018/2/layout/IconCircleList"/>
    <dgm:cxn modelId="{E4969CF3-4E0A-4874-830B-291A760C7DA8}" type="presParOf" srcId="{6B79FEE9-C461-4380-9159-E6E6B8EC30A2}" destId="{5BB1679F-AF0B-4599-AF67-D4BE92805E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03D44F-0905-4C94-803D-9B9EDDA6A9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84FDCA3-A1E7-46B1-B33E-967173CF84DD}">
      <dgm:prSet/>
      <dgm:spPr/>
      <dgm:t>
        <a:bodyPr/>
        <a:lstStyle/>
        <a:p>
          <a:r>
            <a:rPr lang="en-US"/>
            <a:t>• Build an AI agent to optimize spend and maximize profit.</a:t>
          </a:r>
        </a:p>
      </dgm:t>
    </dgm:pt>
    <dgm:pt modelId="{B8FC028F-92AC-4E6E-9B80-1EB29C910A00}" type="parTrans" cxnId="{6A244AB6-D3FA-4D3F-A8BD-561B11B66142}">
      <dgm:prSet/>
      <dgm:spPr/>
      <dgm:t>
        <a:bodyPr/>
        <a:lstStyle/>
        <a:p>
          <a:endParaRPr lang="en-US"/>
        </a:p>
      </dgm:t>
    </dgm:pt>
    <dgm:pt modelId="{A590CA99-D8F5-4BE4-B76C-C93E02E7AF76}" type="sibTrans" cxnId="{6A244AB6-D3FA-4D3F-A8BD-561B11B66142}">
      <dgm:prSet/>
      <dgm:spPr/>
      <dgm:t>
        <a:bodyPr/>
        <a:lstStyle/>
        <a:p>
          <a:endParaRPr lang="en-US"/>
        </a:p>
      </dgm:t>
    </dgm:pt>
    <dgm:pt modelId="{3A67710E-710A-462D-8D48-C310A5821303}">
      <dgm:prSet/>
      <dgm:spPr/>
      <dgm:t>
        <a:bodyPr/>
        <a:lstStyle/>
        <a:p>
          <a:r>
            <a:rPr lang="en-US"/>
            <a:t>• Simulate realistic marketing performance with noise and seasonality.</a:t>
          </a:r>
        </a:p>
      </dgm:t>
    </dgm:pt>
    <dgm:pt modelId="{17BD33FC-D33E-4506-8113-E84AD823095E}" type="parTrans" cxnId="{F861173E-59C1-482B-AA35-2710CF8A4DD8}">
      <dgm:prSet/>
      <dgm:spPr/>
      <dgm:t>
        <a:bodyPr/>
        <a:lstStyle/>
        <a:p>
          <a:endParaRPr lang="en-US"/>
        </a:p>
      </dgm:t>
    </dgm:pt>
    <dgm:pt modelId="{C92469ED-80F2-4A61-A260-D0094DA87EE0}" type="sibTrans" cxnId="{F861173E-59C1-482B-AA35-2710CF8A4DD8}">
      <dgm:prSet/>
      <dgm:spPr/>
      <dgm:t>
        <a:bodyPr/>
        <a:lstStyle/>
        <a:p>
          <a:endParaRPr lang="en-US"/>
        </a:p>
      </dgm:t>
    </dgm:pt>
    <dgm:pt modelId="{271CD967-0FCB-4A50-B80A-E4AD568EB063}">
      <dgm:prSet/>
      <dgm:spPr/>
      <dgm:t>
        <a:bodyPr/>
        <a:lstStyle/>
        <a:p>
          <a:r>
            <a:rPr lang="en-US"/>
            <a:t>• Visualize results via Streamlit dashboard.</a:t>
          </a:r>
        </a:p>
      </dgm:t>
    </dgm:pt>
    <dgm:pt modelId="{292A5B9B-03B0-4BDF-91A9-49D4E8923010}" type="parTrans" cxnId="{417F63A6-4EF3-499E-B4F2-4B20FD6D912F}">
      <dgm:prSet/>
      <dgm:spPr/>
      <dgm:t>
        <a:bodyPr/>
        <a:lstStyle/>
        <a:p>
          <a:endParaRPr lang="en-US"/>
        </a:p>
      </dgm:t>
    </dgm:pt>
    <dgm:pt modelId="{AD53988C-7D38-4A7E-BED1-D487FD2BB130}" type="sibTrans" cxnId="{417F63A6-4EF3-499E-B4F2-4B20FD6D912F}">
      <dgm:prSet/>
      <dgm:spPr/>
      <dgm:t>
        <a:bodyPr/>
        <a:lstStyle/>
        <a:p>
          <a:endParaRPr lang="en-US"/>
        </a:p>
      </dgm:t>
    </dgm:pt>
    <dgm:pt modelId="{81DBF44F-C7F4-4BB7-AD08-D801793EF576}" type="pres">
      <dgm:prSet presAssocID="{8803D44F-0905-4C94-803D-9B9EDDA6A9C6}" presName="root" presStyleCnt="0">
        <dgm:presLayoutVars>
          <dgm:dir/>
          <dgm:resizeHandles val="exact"/>
        </dgm:presLayoutVars>
      </dgm:prSet>
      <dgm:spPr/>
    </dgm:pt>
    <dgm:pt modelId="{85E9BE74-7060-4862-9BC0-A606D187DA8A}" type="pres">
      <dgm:prSet presAssocID="{F84FDCA3-A1E7-46B1-B33E-967173CF84DD}" presName="compNode" presStyleCnt="0"/>
      <dgm:spPr/>
    </dgm:pt>
    <dgm:pt modelId="{A2710C23-31D5-44E5-9C80-19B2514FE8F5}" type="pres">
      <dgm:prSet presAssocID="{F84FDCA3-A1E7-46B1-B33E-967173CF84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4938ED-CF74-4E92-82C7-EE532C2C46CA}" type="pres">
      <dgm:prSet presAssocID="{F84FDCA3-A1E7-46B1-B33E-967173CF84DD}" presName="spaceRect" presStyleCnt="0"/>
      <dgm:spPr/>
    </dgm:pt>
    <dgm:pt modelId="{E0972231-498F-46F9-AA85-1BA917AB18D3}" type="pres">
      <dgm:prSet presAssocID="{F84FDCA3-A1E7-46B1-B33E-967173CF84DD}" presName="textRect" presStyleLbl="revTx" presStyleIdx="0" presStyleCnt="3">
        <dgm:presLayoutVars>
          <dgm:chMax val="1"/>
          <dgm:chPref val="1"/>
        </dgm:presLayoutVars>
      </dgm:prSet>
      <dgm:spPr/>
    </dgm:pt>
    <dgm:pt modelId="{F3BEF23D-D637-4D27-A3AB-B4C011202DE2}" type="pres">
      <dgm:prSet presAssocID="{A590CA99-D8F5-4BE4-B76C-C93E02E7AF76}" presName="sibTrans" presStyleCnt="0"/>
      <dgm:spPr/>
    </dgm:pt>
    <dgm:pt modelId="{EFEAA141-BBFF-471B-AEA1-A152A38A3815}" type="pres">
      <dgm:prSet presAssocID="{3A67710E-710A-462D-8D48-C310A5821303}" presName="compNode" presStyleCnt="0"/>
      <dgm:spPr/>
    </dgm:pt>
    <dgm:pt modelId="{B8A1D67B-A319-47E3-A891-E5C12ABF50B0}" type="pres">
      <dgm:prSet presAssocID="{3A67710E-710A-462D-8D48-C310A58213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4E94DD0-2D32-400B-A782-048F59B0E1CE}" type="pres">
      <dgm:prSet presAssocID="{3A67710E-710A-462D-8D48-C310A5821303}" presName="spaceRect" presStyleCnt="0"/>
      <dgm:spPr/>
    </dgm:pt>
    <dgm:pt modelId="{6FC72852-CA26-4A45-B5ED-59B21A2F234B}" type="pres">
      <dgm:prSet presAssocID="{3A67710E-710A-462D-8D48-C310A5821303}" presName="textRect" presStyleLbl="revTx" presStyleIdx="1" presStyleCnt="3">
        <dgm:presLayoutVars>
          <dgm:chMax val="1"/>
          <dgm:chPref val="1"/>
        </dgm:presLayoutVars>
      </dgm:prSet>
      <dgm:spPr/>
    </dgm:pt>
    <dgm:pt modelId="{A971EFC3-5F8D-43A0-8C3A-DF631E674744}" type="pres">
      <dgm:prSet presAssocID="{C92469ED-80F2-4A61-A260-D0094DA87EE0}" presName="sibTrans" presStyleCnt="0"/>
      <dgm:spPr/>
    </dgm:pt>
    <dgm:pt modelId="{5800A003-569A-4C6D-9414-E20E8A43BE7F}" type="pres">
      <dgm:prSet presAssocID="{271CD967-0FCB-4A50-B80A-E4AD568EB063}" presName="compNode" presStyleCnt="0"/>
      <dgm:spPr/>
    </dgm:pt>
    <dgm:pt modelId="{BE368656-CEBE-4523-B6E9-617672983F5B}" type="pres">
      <dgm:prSet presAssocID="{271CD967-0FCB-4A50-B80A-E4AD568EB0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2F1323B-8738-4BF0-9831-D5E367EA69EC}" type="pres">
      <dgm:prSet presAssocID="{271CD967-0FCB-4A50-B80A-E4AD568EB063}" presName="spaceRect" presStyleCnt="0"/>
      <dgm:spPr/>
    </dgm:pt>
    <dgm:pt modelId="{FC5CB713-040D-4D08-B947-628C3CA7FB47}" type="pres">
      <dgm:prSet presAssocID="{271CD967-0FCB-4A50-B80A-E4AD568EB0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E29F36-A970-4396-B225-C0D013939747}" type="presOf" srcId="{8803D44F-0905-4C94-803D-9B9EDDA6A9C6}" destId="{81DBF44F-C7F4-4BB7-AD08-D801793EF576}" srcOrd="0" destOrd="0" presId="urn:microsoft.com/office/officeart/2018/2/layout/IconLabelList"/>
    <dgm:cxn modelId="{F861173E-59C1-482B-AA35-2710CF8A4DD8}" srcId="{8803D44F-0905-4C94-803D-9B9EDDA6A9C6}" destId="{3A67710E-710A-462D-8D48-C310A5821303}" srcOrd="1" destOrd="0" parTransId="{17BD33FC-D33E-4506-8113-E84AD823095E}" sibTransId="{C92469ED-80F2-4A61-A260-D0094DA87EE0}"/>
    <dgm:cxn modelId="{2767E450-BCE9-480A-B19C-475160F6FEC4}" type="presOf" srcId="{3A67710E-710A-462D-8D48-C310A5821303}" destId="{6FC72852-CA26-4A45-B5ED-59B21A2F234B}" srcOrd="0" destOrd="0" presId="urn:microsoft.com/office/officeart/2018/2/layout/IconLabelList"/>
    <dgm:cxn modelId="{417F63A6-4EF3-499E-B4F2-4B20FD6D912F}" srcId="{8803D44F-0905-4C94-803D-9B9EDDA6A9C6}" destId="{271CD967-0FCB-4A50-B80A-E4AD568EB063}" srcOrd="2" destOrd="0" parTransId="{292A5B9B-03B0-4BDF-91A9-49D4E8923010}" sibTransId="{AD53988C-7D38-4A7E-BED1-D487FD2BB130}"/>
    <dgm:cxn modelId="{6A244AB6-D3FA-4D3F-A8BD-561B11B66142}" srcId="{8803D44F-0905-4C94-803D-9B9EDDA6A9C6}" destId="{F84FDCA3-A1E7-46B1-B33E-967173CF84DD}" srcOrd="0" destOrd="0" parTransId="{B8FC028F-92AC-4E6E-9B80-1EB29C910A00}" sibTransId="{A590CA99-D8F5-4BE4-B76C-C93E02E7AF76}"/>
    <dgm:cxn modelId="{9799A8E1-7F08-494F-98A0-06F324DF8A7C}" type="presOf" srcId="{271CD967-0FCB-4A50-B80A-E4AD568EB063}" destId="{FC5CB713-040D-4D08-B947-628C3CA7FB47}" srcOrd="0" destOrd="0" presId="urn:microsoft.com/office/officeart/2018/2/layout/IconLabelList"/>
    <dgm:cxn modelId="{6026A3F2-10CE-48A0-9DDB-93C8FD175BA4}" type="presOf" srcId="{F84FDCA3-A1E7-46B1-B33E-967173CF84DD}" destId="{E0972231-498F-46F9-AA85-1BA917AB18D3}" srcOrd="0" destOrd="0" presId="urn:microsoft.com/office/officeart/2018/2/layout/IconLabelList"/>
    <dgm:cxn modelId="{22593B38-3703-4252-B4BE-D0539DFEC048}" type="presParOf" srcId="{81DBF44F-C7F4-4BB7-AD08-D801793EF576}" destId="{85E9BE74-7060-4862-9BC0-A606D187DA8A}" srcOrd="0" destOrd="0" presId="urn:microsoft.com/office/officeart/2018/2/layout/IconLabelList"/>
    <dgm:cxn modelId="{11C8EA09-A644-46F0-81DA-835BB7CDA5E4}" type="presParOf" srcId="{85E9BE74-7060-4862-9BC0-A606D187DA8A}" destId="{A2710C23-31D5-44E5-9C80-19B2514FE8F5}" srcOrd="0" destOrd="0" presId="urn:microsoft.com/office/officeart/2018/2/layout/IconLabelList"/>
    <dgm:cxn modelId="{C8B32452-8C4C-41D8-8B3B-72C02E2307FE}" type="presParOf" srcId="{85E9BE74-7060-4862-9BC0-A606D187DA8A}" destId="{7C4938ED-CF74-4E92-82C7-EE532C2C46CA}" srcOrd="1" destOrd="0" presId="urn:microsoft.com/office/officeart/2018/2/layout/IconLabelList"/>
    <dgm:cxn modelId="{25A852B3-60C2-4C3C-BAF6-6A706FB48BCD}" type="presParOf" srcId="{85E9BE74-7060-4862-9BC0-A606D187DA8A}" destId="{E0972231-498F-46F9-AA85-1BA917AB18D3}" srcOrd="2" destOrd="0" presId="urn:microsoft.com/office/officeart/2018/2/layout/IconLabelList"/>
    <dgm:cxn modelId="{B9ED444F-B912-460A-9530-8DEE77D193A4}" type="presParOf" srcId="{81DBF44F-C7F4-4BB7-AD08-D801793EF576}" destId="{F3BEF23D-D637-4D27-A3AB-B4C011202DE2}" srcOrd="1" destOrd="0" presId="urn:microsoft.com/office/officeart/2018/2/layout/IconLabelList"/>
    <dgm:cxn modelId="{E2F74238-C4B5-48E7-AFDF-770B47790A5A}" type="presParOf" srcId="{81DBF44F-C7F4-4BB7-AD08-D801793EF576}" destId="{EFEAA141-BBFF-471B-AEA1-A152A38A3815}" srcOrd="2" destOrd="0" presId="urn:microsoft.com/office/officeart/2018/2/layout/IconLabelList"/>
    <dgm:cxn modelId="{FABADB60-6D43-4BB8-BD86-3D71BC1D6D51}" type="presParOf" srcId="{EFEAA141-BBFF-471B-AEA1-A152A38A3815}" destId="{B8A1D67B-A319-47E3-A891-E5C12ABF50B0}" srcOrd="0" destOrd="0" presId="urn:microsoft.com/office/officeart/2018/2/layout/IconLabelList"/>
    <dgm:cxn modelId="{49110B75-57AB-4900-83A0-143E4F4F58AC}" type="presParOf" srcId="{EFEAA141-BBFF-471B-AEA1-A152A38A3815}" destId="{24E94DD0-2D32-400B-A782-048F59B0E1CE}" srcOrd="1" destOrd="0" presId="urn:microsoft.com/office/officeart/2018/2/layout/IconLabelList"/>
    <dgm:cxn modelId="{1C739697-49DB-4136-ADA4-025BB13C8C65}" type="presParOf" srcId="{EFEAA141-BBFF-471B-AEA1-A152A38A3815}" destId="{6FC72852-CA26-4A45-B5ED-59B21A2F234B}" srcOrd="2" destOrd="0" presId="urn:microsoft.com/office/officeart/2018/2/layout/IconLabelList"/>
    <dgm:cxn modelId="{865C437C-1ACF-49D2-8D5F-E5D4199EE10C}" type="presParOf" srcId="{81DBF44F-C7F4-4BB7-AD08-D801793EF576}" destId="{A971EFC3-5F8D-43A0-8C3A-DF631E674744}" srcOrd="3" destOrd="0" presId="urn:microsoft.com/office/officeart/2018/2/layout/IconLabelList"/>
    <dgm:cxn modelId="{AE4A5225-121C-4C7C-8C48-DFF6ACEC36BE}" type="presParOf" srcId="{81DBF44F-C7F4-4BB7-AD08-D801793EF576}" destId="{5800A003-569A-4C6D-9414-E20E8A43BE7F}" srcOrd="4" destOrd="0" presId="urn:microsoft.com/office/officeart/2018/2/layout/IconLabelList"/>
    <dgm:cxn modelId="{4EABB89A-7B98-40A1-A304-59152B35B629}" type="presParOf" srcId="{5800A003-569A-4C6D-9414-E20E8A43BE7F}" destId="{BE368656-CEBE-4523-B6E9-617672983F5B}" srcOrd="0" destOrd="0" presId="urn:microsoft.com/office/officeart/2018/2/layout/IconLabelList"/>
    <dgm:cxn modelId="{4CFA4DAD-8561-4C87-8622-B2B1F8273061}" type="presParOf" srcId="{5800A003-569A-4C6D-9414-E20E8A43BE7F}" destId="{02F1323B-8738-4BF0-9831-D5E367EA69EC}" srcOrd="1" destOrd="0" presId="urn:microsoft.com/office/officeart/2018/2/layout/IconLabelList"/>
    <dgm:cxn modelId="{4B3B8A59-3D4A-468B-92AD-CCCEC256E2FB}" type="presParOf" srcId="{5800A003-569A-4C6D-9414-E20E8A43BE7F}" destId="{FC5CB713-040D-4D08-B947-628C3CA7FB4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4901E0-1CB9-44E0-9C81-08489C41FE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F02F43F-514C-4842-B8E7-D2006B7D69CD}">
      <dgm:prSet/>
      <dgm:spPr/>
      <dgm:t>
        <a:bodyPr/>
        <a:lstStyle/>
        <a:p>
          <a:r>
            <a:rPr lang="en-US"/>
            <a:t>Reinforcement Learning (RL) lets an agent learn by interacting with an environment to maximize reward.</a:t>
          </a:r>
        </a:p>
      </dgm:t>
    </dgm:pt>
    <dgm:pt modelId="{9D7C4CF4-A42A-492C-8A16-AB8CF9E85D5F}" type="parTrans" cxnId="{A6C8D402-A484-444A-9D6F-97E60449A3FA}">
      <dgm:prSet/>
      <dgm:spPr/>
      <dgm:t>
        <a:bodyPr/>
        <a:lstStyle/>
        <a:p>
          <a:endParaRPr lang="en-US"/>
        </a:p>
      </dgm:t>
    </dgm:pt>
    <dgm:pt modelId="{D6AFC91E-D952-4C07-AEA2-981FD3C185BE}" type="sibTrans" cxnId="{A6C8D402-A484-444A-9D6F-97E60449A3FA}">
      <dgm:prSet/>
      <dgm:spPr/>
      <dgm:t>
        <a:bodyPr/>
        <a:lstStyle/>
        <a:p>
          <a:endParaRPr lang="en-US"/>
        </a:p>
      </dgm:t>
    </dgm:pt>
    <dgm:pt modelId="{B3DB402F-DC88-4CD0-830C-A9FA66C838D2}">
      <dgm:prSet/>
      <dgm:spPr/>
      <dgm:t>
        <a:bodyPr/>
        <a:lstStyle/>
        <a:p>
          <a:r>
            <a:rPr lang="en-US"/>
            <a:t>State: current performance</a:t>
          </a:r>
        </a:p>
      </dgm:t>
    </dgm:pt>
    <dgm:pt modelId="{E40B1DE9-AF61-44CD-8F1C-5218CD7BDC26}" type="parTrans" cxnId="{A44D7AD3-97D5-49E6-BDED-D2B8C3EA97B7}">
      <dgm:prSet/>
      <dgm:spPr/>
      <dgm:t>
        <a:bodyPr/>
        <a:lstStyle/>
        <a:p>
          <a:endParaRPr lang="en-US"/>
        </a:p>
      </dgm:t>
    </dgm:pt>
    <dgm:pt modelId="{A9ADC240-09FD-4E8D-A933-402504A62BF9}" type="sibTrans" cxnId="{A44D7AD3-97D5-49E6-BDED-D2B8C3EA97B7}">
      <dgm:prSet/>
      <dgm:spPr/>
      <dgm:t>
        <a:bodyPr/>
        <a:lstStyle/>
        <a:p>
          <a:endParaRPr lang="en-US"/>
        </a:p>
      </dgm:t>
    </dgm:pt>
    <dgm:pt modelId="{7E278118-F122-4265-BAD1-9F9585224DFF}">
      <dgm:prSet/>
      <dgm:spPr/>
      <dgm:t>
        <a:bodyPr/>
        <a:lstStyle/>
        <a:p>
          <a:r>
            <a:rPr lang="en-US"/>
            <a:t>Action: budget allocation</a:t>
          </a:r>
        </a:p>
      </dgm:t>
    </dgm:pt>
    <dgm:pt modelId="{2DC47B4F-AAD3-4DF8-8E89-A97F684FD2E4}" type="parTrans" cxnId="{C6E2410A-812E-4B8D-A247-7A16712864B2}">
      <dgm:prSet/>
      <dgm:spPr/>
      <dgm:t>
        <a:bodyPr/>
        <a:lstStyle/>
        <a:p>
          <a:endParaRPr lang="en-US"/>
        </a:p>
      </dgm:t>
    </dgm:pt>
    <dgm:pt modelId="{EB858305-A769-4DC3-AC6B-A61C1CD5C0D0}" type="sibTrans" cxnId="{C6E2410A-812E-4B8D-A247-7A16712864B2}">
      <dgm:prSet/>
      <dgm:spPr/>
      <dgm:t>
        <a:bodyPr/>
        <a:lstStyle/>
        <a:p>
          <a:endParaRPr lang="en-US"/>
        </a:p>
      </dgm:t>
    </dgm:pt>
    <dgm:pt modelId="{C26BF21B-AC5C-4B18-8185-24879C117FF7}">
      <dgm:prSet/>
      <dgm:spPr/>
      <dgm:t>
        <a:bodyPr/>
        <a:lstStyle/>
        <a:p>
          <a:r>
            <a:rPr lang="en-US"/>
            <a:t>Reward: profit - volatility penalty</a:t>
          </a:r>
        </a:p>
      </dgm:t>
    </dgm:pt>
    <dgm:pt modelId="{3FF84B03-810D-49CD-B547-8AFA257779C4}" type="parTrans" cxnId="{1444D2DD-13C4-4555-9AF5-3E678E496364}">
      <dgm:prSet/>
      <dgm:spPr/>
      <dgm:t>
        <a:bodyPr/>
        <a:lstStyle/>
        <a:p>
          <a:endParaRPr lang="en-US"/>
        </a:p>
      </dgm:t>
    </dgm:pt>
    <dgm:pt modelId="{D5CD55B0-FDAD-4FD5-AB68-BDBA249A2723}" type="sibTrans" cxnId="{1444D2DD-13C4-4555-9AF5-3E678E496364}">
      <dgm:prSet/>
      <dgm:spPr/>
      <dgm:t>
        <a:bodyPr/>
        <a:lstStyle/>
        <a:p>
          <a:endParaRPr lang="en-US"/>
        </a:p>
      </dgm:t>
    </dgm:pt>
    <dgm:pt modelId="{CA7507C3-4647-44B3-9359-A362A1532BAD}">
      <dgm:prSet/>
      <dgm:spPr/>
      <dgm:t>
        <a:bodyPr/>
        <a:lstStyle/>
        <a:p>
          <a:r>
            <a:rPr lang="en-US"/>
            <a:t>Algorithm: Proximal Policy Optimization (PPO)</a:t>
          </a:r>
        </a:p>
      </dgm:t>
    </dgm:pt>
    <dgm:pt modelId="{165BBA92-059F-4C58-8612-D932A94E2D6A}" type="parTrans" cxnId="{88C4C4FF-A38C-44DC-A6B1-950070030545}">
      <dgm:prSet/>
      <dgm:spPr/>
      <dgm:t>
        <a:bodyPr/>
        <a:lstStyle/>
        <a:p>
          <a:endParaRPr lang="en-US"/>
        </a:p>
      </dgm:t>
    </dgm:pt>
    <dgm:pt modelId="{AAAAD26E-F5DD-4488-8387-EB8DCC09FE49}" type="sibTrans" cxnId="{88C4C4FF-A38C-44DC-A6B1-950070030545}">
      <dgm:prSet/>
      <dgm:spPr/>
      <dgm:t>
        <a:bodyPr/>
        <a:lstStyle/>
        <a:p>
          <a:endParaRPr lang="en-US"/>
        </a:p>
      </dgm:t>
    </dgm:pt>
    <dgm:pt modelId="{D3FB9A15-766D-46A5-9732-858E017400CB}">
      <dgm:prSet/>
      <dgm:spPr/>
      <dgm:t>
        <a:bodyPr/>
        <a:lstStyle/>
        <a:p>
          <a:r>
            <a:rPr lang="en-US"/>
            <a:t>State → Action → Reward → Learn → Repeat</a:t>
          </a:r>
        </a:p>
      </dgm:t>
    </dgm:pt>
    <dgm:pt modelId="{EBDE0471-8BFE-44E9-BB6F-A9168E201FFB}" type="parTrans" cxnId="{35A8F385-BD02-46AE-8E01-19C9E1FEA7E8}">
      <dgm:prSet/>
      <dgm:spPr/>
      <dgm:t>
        <a:bodyPr/>
        <a:lstStyle/>
        <a:p>
          <a:endParaRPr lang="en-US"/>
        </a:p>
      </dgm:t>
    </dgm:pt>
    <dgm:pt modelId="{0C937141-EA17-44A2-BA60-4DCBD894271B}" type="sibTrans" cxnId="{35A8F385-BD02-46AE-8E01-19C9E1FEA7E8}">
      <dgm:prSet/>
      <dgm:spPr/>
      <dgm:t>
        <a:bodyPr/>
        <a:lstStyle/>
        <a:p>
          <a:endParaRPr lang="en-US"/>
        </a:p>
      </dgm:t>
    </dgm:pt>
    <dgm:pt modelId="{782B61A7-0BA1-4652-98D2-61773AB2C4D8}" type="pres">
      <dgm:prSet presAssocID="{104901E0-1CB9-44E0-9C81-08489C41FEBD}" presName="root" presStyleCnt="0">
        <dgm:presLayoutVars>
          <dgm:dir/>
          <dgm:resizeHandles val="exact"/>
        </dgm:presLayoutVars>
      </dgm:prSet>
      <dgm:spPr/>
    </dgm:pt>
    <dgm:pt modelId="{C2DB3603-5615-4D9C-9B14-57BFB0F7A4A9}" type="pres">
      <dgm:prSet presAssocID="{2F02F43F-514C-4842-B8E7-D2006B7D69CD}" presName="compNode" presStyleCnt="0"/>
      <dgm:spPr/>
    </dgm:pt>
    <dgm:pt modelId="{863C5A3A-B530-4F47-A2D7-095C95954DC8}" type="pres">
      <dgm:prSet presAssocID="{2F02F43F-514C-4842-B8E7-D2006B7D69C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88014415-590C-416E-B2EC-3488EFD48008}" type="pres">
      <dgm:prSet presAssocID="{2F02F43F-514C-4842-B8E7-D2006B7D69CD}" presName="spaceRect" presStyleCnt="0"/>
      <dgm:spPr/>
    </dgm:pt>
    <dgm:pt modelId="{D3EC3ED5-E522-4194-A8BE-620CD45A5365}" type="pres">
      <dgm:prSet presAssocID="{2F02F43F-514C-4842-B8E7-D2006B7D69CD}" presName="textRect" presStyleLbl="revTx" presStyleIdx="0" presStyleCnt="6">
        <dgm:presLayoutVars>
          <dgm:chMax val="1"/>
          <dgm:chPref val="1"/>
        </dgm:presLayoutVars>
      </dgm:prSet>
      <dgm:spPr/>
    </dgm:pt>
    <dgm:pt modelId="{96CD8ABD-1AD4-4EBC-AE58-042A58CCFAE2}" type="pres">
      <dgm:prSet presAssocID="{D6AFC91E-D952-4C07-AEA2-981FD3C185BE}" presName="sibTrans" presStyleCnt="0"/>
      <dgm:spPr/>
    </dgm:pt>
    <dgm:pt modelId="{ABC3993E-2F6C-4479-B15E-8936F766D130}" type="pres">
      <dgm:prSet presAssocID="{B3DB402F-DC88-4CD0-830C-A9FA66C838D2}" presName="compNode" presStyleCnt="0"/>
      <dgm:spPr/>
    </dgm:pt>
    <dgm:pt modelId="{26105321-3981-49BC-A6ED-6F1153C6A8DE}" type="pres">
      <dgm:prSet presAssocID="{B3DB402F-DC88-4CD0-830C-A9FA66C838D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E733C42-AE0A-4FBA-A2D0-84A344907B95}" type="pres">
      <dgm:prSet presAssocID="{B3DB402F-DC88-4CD0-830C-A9FA66C838D2}" presName="spaceRect" presStyleCnt="0"/>
      <dgm:spPr/>
    </dgm:pt>
    <dgm:pt modelId="{E6D6ADCA-FBAF-473C-9E73-26AB57BC630C}" type="pres">
      <dgm:prSet presAssocID="{B3DB402F-DC88-4CD0-830C-A9FA66C838D2}" presName="textRect" presStyleLbl="revTx" presStyleIdx="1" presStyleCnt="6">
        <dgm:presLayoutVars>
          <dgm:chMax val="1"/>
          <dgm:chPref val="1"/>
        </dgm:presLayoutVars>
      </dgm:prSet>
      <dgm:spPr/>
    </dgm:pt>
    <dgm:pt modelId="{55446844-1770-4DD1-AAB1-1703E2986EAD}" type="pres">
      <dgm:prSet presAssocID="{A9ADC240-09FD-4E8D-A933-402504A62BF9}" presName="sibTrans" presStyleCnt="0"/>
      <dgm:spPr/>
    </dgm:pt>
    <dgm:pt modelId="{AC200BD9-C975-4182-A268-5721F717BF4E}" type="pres">
      <dgm:prSet presAssocID="{7E278118-F122-4265-BAD1-9F9585224DFF}" presName="compNode" presStyleCnt="0"/>
      <dgm:spPr/>
    </dgm:pt>
    <dgm:pt modelId="{821B98F7-2A9A-4AE4-A359-3AE510705640}" type="pres">
      <dgm:prSet presAssocID="{7E278118-F122-4265-BAD1-9F9585224DF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021173BC-642E-4DC6-93E4-75DAF454ACB2}" type="pres">
      <dgm:prSet presAssocID="{7E278118-F122-4265-BAD1-9F9585224DFF}" presName="spaceRect" presStyleCnt="0"/>
      <dgm:spPr/>
    </dgm:pt>
    <dgm:pt modelId="{CA0B0718-93EF-446E-9145-D9D23913962E}" type="pres">
      <dgm:prSet presAssocID="{7E278118-F122-4265-BAD1-9F9585224DFF}" presName="textRect" presStyleLbl="revTx" presStyleIdx="2" presStyleCnt="6">
        <dgm:presLayoutVars>
          <dgm:chMax val="1"/>
          <dgm:chPref val="1"/>
        </dgm:presLayoutVars>
      </dgm:prSet>
      <dgm:spPr/>
    </dgm:pt>
    <dgm:pt modelId="{0C608DAC-A1E1-49C0-AB7C-DC8795B9C5E2}" type="pres">
      <dgm:prSet presAssocID="{EB858305-A769-4DC3-AC6B-A61C1CD5C0D0}" presName="sibTrans" presStyleCnt="0"/>
      <dgm:spPr/>
    </dgm:pt>
    <dgm:pt modelId="{654A4E28-6566-4793-AFCE-AC6A296849A6}" type="pres">
      <dgm:prSet presAssocID="{C26BF21B-AC5C-4B18-8185-24879C117FF7}" presName="compNode" presStyleCnt="0"/>
      <dgm:spPr/>
    </dgm:pt>
    <dgm:pt modelId="{4035F1A9-7662-4824-B0D9-FB192A37975D}" type="pres">
      <dgm:prSet presAssocID="{C26BF21B-AC5C-4B18-8185-24879C117FF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D5D0A5A7-4196-4BFE-92F9-A35FCA3668C5}" type="pres">
      <dgm:prSet presAssocID="{C26BF21B-AC5C-4B18-8185-24879C117FF7}" presName="spaceRect" presStyleCnt="0"/>
      <dgm:spPr/>
    </dgm:pt>
    <dgm:pt modelId="{823BF99B-F6DB-4365-B3C8-45C5795FC846}" type="pres">
      <dgm:prSet presAssocID="{C26BF21B-AC5C-4B18-8185-24879C117FF7}" presName="textRect" presStyleLbl="revTx" presStyleIdx="3" presStyleCnt="6">
        <dgm:presLayoutVars>
          <dgm:chMax val="1"/>
          <dgm:chPref val="1"/>
        </dgm:presLayoutVars>
      </dgm:prSet>
      <dgm:spPr/>
    </dgm:pt>
    <dgm:pt modelId="{3E097E6D-1028-40C4-A168-FE6CB252E93B}" type="pres">
      <dgm:prSet presAssocID="{D5CD55B0-FDAD-4FD5-AB68-BDBA249A2723}" presName="sibTrans" presStyleCnt="0"/>
      <dgm:spPr/>
    </dgm:pt>
    <dgm:pt modelId="{E35A4381-3D46-4FFD-8A0B-7F289E9896F5}" type="pres">
      <dgm:prSet presAssocID="{CA7507C3-4647-44B3-9359-A362A1532BAD}" presName="compNode" presStyleCnt="0"/>
      <dgm:spPr/>
    </dgm:pt>
    <dgm:pt modelId="{87AEA212-980A-4609-897D-C4BAD0535918}" type="pres">
      <dgm:prSet presAssocID="{CA7507C3-4647-44B3-9359-A362A1532BA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72809BD4-DC66-42B7-BC44-6EE0E3BA8DFF}" type="pres">
      <dgm:prSet presAssocID="{CA7507C3-4647-44B3-9359-A362A1532BAD}" presName="spaceRect" presStyleCnt="0"/>
      <dgm:spPr/>
    </dgm:pt>
    <dgm:pt modelId="{3E74F17E-779E-4862-8121-973866352505}" type="pres">
      <dgm:prSet presAssocID="{CA7507C3-4647-44B3-9359-A362A1532BAD}" presName="textRect" presStyleLbl="revTx" presStyleIdx="4" presStyleCnt="6">
        <dgm:presLayoutVars>
          <dgm:chMax val="1"/>
          <dgm:chPref val="1"/>
        </dgm:presLayoutVars>
      </dgm:prSet>
      <dgm:spPr/>
    </dgm:pt>
    <dgm:pt modelId="{24A89FD0-6476-4A1F-969A-56A7FAA97752}" type="pres">
      <dgm:prSet presAssocID="{AAAAD26E-F5DD-4488-8387-EB8DCC09FE49}" presName="sibTrans" presStyleCnt="0"/>
      <dgm:spPr/>
    </dgm:pt>
    <dgm:pt modelId="{8EE73845-36A1-48D3-A4C3-582C72AE3BA9}" type="pres">
      <dgm:prSet presAssocID="{D3FB9A15-766D-46A5-9732-858E017400CB}" presName="compNode" presStyleCnt="0"/>
      <dgm:spPr/>
    </dgm:pt>
    <dgm:pt modelId="{46429330-ABDD-4151-B041-2338DF38FCC1}" type="pres">
      <dgm:prSet presAssocID="{D3FB9A15-766D-46A5-9732-858E017400C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9BF6F4F0-5071-4C0C-AAFC-60190660FD70}" type="pres">
      <dgm:prSet presAssocID="{D3FB9A15-766D-46A5-9732-858E017400CB}" presName="spaceRect" presStyleCnt="0"/>
      <dgm:spPr/>
    </dgm:pt>
    <dgm:pt modelId="{4CD9A5E9-7738-44DE-9635-E3EA926247C6}" type="pres">
      <dgm:prSet presAssocID="{D3FB9A15-766D-46A5-9732-858E017400C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6C8D402-A484-444A-9D6F-97E60449A3FA}" srcId="{104901E0-1CB9-44E0-9C81-08489C41FEBD}" destId="{2F02F43F-514C-4842-B8E7-D2006B7D69CD}" srcOrd="0" destOrd="0" parTransId="{9D7C4CF4-A42A-492C-8A16-AB8CF9E85D5F}" sibTransId="{D6AFC91E-D952-4C07-AEA2-981FD3C185BE}"/>
    <dgm:cxn modelId="{C6E2410A-812E-4B8D-A247-7A16712864B2}" srcId="{104901E0-1CB9-44E0-9C81-08489C41FEBD}" destId="{7E278118-F122-4265-BAD1-9F9585224DFF}" srcOrd="2" destOrd="0" parTransId="{2DC47B4F-AAD3-4DF8-8E89-A97F684FD2E4}" sibTransId="{EB858305-A769-4DC3-AC6B-A61C1CD5C0D0}"/>
    <dgm:cxn modelId="{40FA9F2B-6B07-4B97-97E8-EF870888CEF9}" type="presOf" srcId="{7E278118-F122-4265-BAD1-9F9585224DFF}" destId="{CA0B0718-93EF-446E-9145-D9D23913962E}" srcOrd="0" destOrd="0" presId="urn:microsoft.com/office/officeart/2018/2/layout/IconLabelList"/>
    <dgm:cxn modelId="{E1C1223D-493C-422B-A348-300D296D627F}" type="presOf" srcId="{2F02F43F-514C-4842-B8E7-D2006B7D69CD}" destId="{D3EC3ED5-E522-4194-A8BE-620CD45A5365}" srcOrd="0" destOrd="0" presId="urn:microsoft.com/office/officeart/2018/2/layout/IconLabelList"/>
    <dgm:cxn modelId="{1B2B074B-8DA9-4F44-B92C-7EF688E27926}" type="presOf" srcId="{CA7507C3-4647-44B3-9359-A362A1532BAD}" destId="{3E74F17E-779E-4862-8121-973866352505}" srcOrd="0" destOrd="0" presId="urn:microsoft.com/office/officeart/2018/2/layout/IconLabelList"/>
    <dgm:cxn modelId="{31A98280-2A18-48E5-9A81-4D26B3AE7C26}" type="presOf" srcId="{D3FB9A15-766D-46A5-9732-858E017400CB}" destId="{4CD9A5E9-7738-44DE-9635-E3EA926247C6}" srcOrd="0" destOrd="0" presId="urn:microsoft.com/office/officeart/2018/2/layout/IconLabelList"/>
    <dgm:cxn modelId="{35A8F385-BD02-46AE-8E01-19C9E1FEA7E8}" srcId="{104901E0-1CB9-44E0-9C81-08489C41FEBD}" destId="{D3FB9A15-766D-46A5-9732-858E017400CB}" srcOrd="5" destOrd="0" parTransId="{EBDE0471-8BFE-44E9-BB6F-A9168E201FFB}" sibTransId="{0C937141-EA17-44A2-BA60-4DCBD894271B}"/>
    <dgm:cxn modelId="{3E68A799-0ED5-4148-9F30-9CE7194453D2}" type="presOf" srcId="{C26BF21B-AC5C-4B18-8185-24879C117FF7}" destId="{823BF99B-F6DB-4365-B3C8-45C5795FC846}" srcOrd="0" destOrd="0" presId="urn:microsoft.com/office/officeart/2018/2/layout/IconLabelList"/>
    <dgm:cxn modelId="{A033D7B3-5D63-4653-80A6-6644BFF079FB}" type="presOf" srcId="{104901E0-1CB9-44E0-9C81-08489C41FEBD}" destId="{782B61A7-0BA1-4652-98D2-61773AB2C4D8}" srcOrd="0" destOrd="0" presId="urn:microsoft.com/office/officeart/2018/2/layout/IconLabelList"/>
    <dgm:cxn modelId="{A44D7AD3-97D5-49E6-BDED-D2B8C3EA97B7}" srcId="{104901E0-1CB9-44E0-9C81-08489C41FEBD}" destId="{B3DB402F-DC88-4CD0-830C-A9FA66C838D2}" srcOrd="1" destOrd="0" parTransId="{E40B1DE9-AF61-44CD-8F1C-5218CD7BDC26}" sibTransId="{A9ADC240-09FD-4E8D-A933-402504A62BF9}"/>
    <dgm:cxn modelId="{1444D2DD-13C4-4555-9AF5-3E678E496364}" srcId="{104901E0-1CB9-44E0-9C81-08489C41FEBD}" destId="{C26BF21B-AC5C-4B18-8185-24879C117FF7}" srcOrd="3" destOrd="0" parTransId="{3FF84B03-810D-49CD-B547-8AFA257779C4}" sibTransId="{D5CD55B0-FDAD-4FD5-AB68-BDBA249A2723}"/>
    <dgm:cxn modelId="{27DE9EE5-765D-49C7-B90D-46463D6CEE3A}" type="presOf" srcId="{B3DB402F-DC88-4CD0-830C-A9FA66C838D2}" destId="{E6D6ADCA-FBAF-473C-9E73-26AB57BC630C}" srcOrd="0" destOrd="0" presId="urn:microsoft.com/office/officeart/2018/2/layout/IconLabelList"/>
    <dgm:cxn modelId="{88C4C4FF-A38C-44DC-A6B1-950070030545}" srcId="{104901E0-1CB9-44E0-9C81-08489C41FEBD}" destId="{CA7507C3-4647-44B3-9359-A362A1532BAD}" srcOrd="4" destOrd="0" parTransId="{165BBA92-059F-4C58-8612-D932A94E2D6A}" sibTransId="{AAAAD26E-F5DD-4488-8387-EB8DCC09FE49}"/>
    <dgm:cxn modelId="{F44B033A-A467-4361-BD11-4D948633117C}" type="presParOf" srcId="{782B61A7-0BA1-4652-98D2-61773AB2C4D8}" destId="{C2DB3603-5615-4D9C-9B14-57BFB0F7A4A9}" srcOrd="0" destOrd="0" presId="urn:microsoft.com/office/officeart/2018/2/layout/IconLabelList"/>
    <dgm:cxn modelId="{2BEA73CA-0C2F-42A4-AC37-DC66F5B2F943}" type="presParOf" srcId="{C2DB3603-5615-4D9C-9B14-57BFB0F7A4A9}" destId="{863C5A3A-B530-4F47-A2D7-095C95954DC8}" srcOrd="0" destOrd="0" presId="urn:microsoft.com/office/officeart/2018/2/layout/IconLabelList"/>
    <dgm:cxn modelId="{81E18FE6-63A1-477C-945D-EC93E9094C9C}" type="presParOf" srcId="{C2DB3603-5615-4D9C-9B14-57BFB0F7A4A9}" destId="{88014415-590C-416E-B2EC-3488EFD48008}" srcOrd="1" destOrd="0" presId="urn:microsoft.com/office/officeart/2018/2/layout/IconLabelList"/>
    <dgm:cxn modelId="{1195633E-5AD8-4243-A39D-406E3E69BA4A}" type="presParOf" srcId="{C2DB3603-5615-4D9C-9B14-57BFB0F7A4A9}" destId="{D3EC3ED5-E522-4194-A8BE-620CD45A5365}" srcOrd="2" destOrd="0" presId="urn:microsoft.com/office/officeart/2018/2/layout/IconLabelList"/>
    <dgm:cxn modelId="{9B41E2A9-3D89-435A-B400-ACA16C807898}" type="presParOf" srcId="{782B61A7-0BA1-4652-98D2-61773AB2C4D8}" destId="{96CD8ABD-1AD4-4EBC-AE58-042A58CCFAE2}" srcOrd="1" destOrd="0" presId="urn:microsoft.com/office/officeart/2018/2/layout/IconLabelList"/>
    <dgm:cxn modelId="{CE041D50-D3DC-4305-952F-1AD2640E6BB2}" type="presParOf" srcId="{782B61A7-0BA1-4652-98D2-61773AB2C4D8}" destId="{ABC3993E-2F6C-4479-B15E-8936F766D130}" srcOrd="2" destOrd="0" presId="urn:microsoft.com/office/officeart/2018/2/layout/IconLabelList"/>
    <dgm:cxn modelId="{6E4B1B95-A11E-42DD-8D05-037B5F52F136}" type="presParOf" srcId="{ABC3993E-2F6C-4479-B15E-8936F766D130}" destId="{26105321-3981-49BC-A6ED-6F1153C6A8DE}" srcOrd="0" destOrd="0" presId="urn:microsoft.com/office/officeart/2018/2/layout/IconLabelList"/>
    <dgm:cxn modelId="{36043399-FC12-4668-86B6-8F08667F2A36}" type="presParOf" srcId="{ABC3993E-2F6C-4479-B15E-8936F766D130}" destId="{1E733C42-AE0A-4FBA-A2D0-84A344907B95}" srcOrd="1" destOrd="0" presId="urn:microsoft.com/office/officeart/2018/2/layout/IconLabelList"/>
    <dgm:cxn modelId="{E4CA0BCC-FA59-4248-965E-36B0E4AF5CE5}" type="presParOf" srcId="{ABC3993E-2F6C-4479-B15E-8936F766D130}" destId="{E6D6ADCA-FBAF-473C-9E73-26AB57BC630C}" srcOrd="2" destOrd="0" presId="urn:microsoft.com/office/officeart/2018/2/layout/IconLabelList"/>
    <dgm:cxn modelId="{AD06EA81-3FD9-488B-A31F-40C6EE464B2D}" type="presParOf" srcId="{782B61A7-0BA1-4652-98D2-61773AB2C4D8}" destId="{55446844-1770-4DD1-AAB1-1703E2986EAD}" srcOrd="3" destOrd="0" presId="urn:microsoft.com/office/officeart/2018/2/layout/IconLabelList"/>
    <dgm:cxn modelId="{6734FEBA-49AA-44C7-BD60-1C0EC621B60D}" type="presParOf" srcId="{782B61A7-0BA1-4652-98D2-61773AB2C4D8}" destId="{AC200BD9-C975-4182-A268-5721F717BF4E}" srcOrd="4" destOrd="0" presId="urn:microsoft.com/office/officeart/2018/2/layout/IconLabelList"/>
    <dgm:cxn modelId="{AC6B692A-2816-4CCF-8471-CD79021E82F8}" type="presParOf" srcId="{AC200BD9-C975-4182-A268-5721F717BF4E}" destId="{821B98F7-2A9A-4AE4-A359-3AE510705640}" srcOrd="0" destOrd="0" presId="urn:microsoft.com/office/officeart/2018/2/layout/IconLabelList"/>
    <dgm:cxn modelId="{9F3BD65C-F43C-40FB-AEF4-9595196DE369}" type="presParOf" srcId="{AC200BD9-C975-4182-A268-5721F717BF4E}" destId="{021173BC-642E-4DC6-93E4-75DAF454ACB2}" srcOrd="1" destOrd="0" presId="urn:microsoft.com/office/officeart/2018/2/layout/IconLabelList"/>
    <dgm:cxn modelId="{5E7E7AEF-2DF1-4C24-8C8F-451F666AC7E3}" type="presParOf" srcId="{AC200BD9-C975-4182-A268-5721F717BF4E}" destId="{CA0B0718-93EF-446E-9145-D9D23913962E}" srcOrd="2" destOrd="0" presId="urn:microsoft.com/office/officeart/2018/2/layout/IconLabelList"/>
    <dgm:cxn modelId="{7313CA11-4E7F-4D87-882E-4D70ED738F4E}" type="presParOf" srcId="{782B61A7-0BA1-4652-98D2-61773AB2C4D8}" destId="{0C608DAC-A1E1-49C0-AB7C-DC8795B9C5E2}" srcOrd="5" destOrd="0" presId="urn:microsoft.com/office/officeart/2018/2/layout/IconLabelList"/>
    <dgm:cxn modelId="{9F75DACF-AD88-4A9B-92DB-92B73B3A3A99}" type="presParOf" srcId="{782B61A7-0BA1-4652-98D2-61773AB2C4D8}" destId="{654A4E28-6566-4793-AFCE-AC6A296849A6}" srcOrd="6" destOrd="0" presId="urn:microsoft.com/office/officeart/2018/2/layout/IconLabelList"/>
    <dgm:cxn modelId="{E7C0DEC6-327D-4422-9103-E444AD844F1C}" type="presParOf" srcId="{654A4E28-6566-4793-AFCE-AC6A296849A6}" destId="{4035F1A9-7662-4824-B0D9-FB192A37975D}" srcOrd="0" destOrd="0" presId="urn:microsoft.com/office/officeart/2018/2/layout/IconLabelList"/>
    <dgm:cxn modelId="{588C725E-3F33-4B2D-9092-82E99CAD8621}" type="presParOf" srcId="{654A4E28-6566-4793-AFCE-AC6A296849A6}" destId="{D5D0A5A7-4196-4BFE-92F9-A35FCA3668C5}" srcOrd="1" destOrd="0" presId="urn:microsoft.com/office/officeart/2018/2/layout/IconLabelList"/>
    <dgm:cxn modelId="{A9278B00-66B7-4B34-B346-DEBAA217FD8D}" type="presParOf" srcId="{654A4E28-6566-4793-AFCE-AC6A296849A6}" destId="{823BF99B-F6DB-4365-B3C8-45C5795FC846}" srcOrd="2" destOrd="0" presId="urn:microsoft.com/office/officeart/2018/2/layout/IconLabelList"/>
    <dgm:cxn modelId="{28766FE5-C1D1-42BD-AC59-81422665AEAE}" type="presParOf" srcId="{782B61A7-0BA1-4652-98D2-61773AB2C4D8}" destId="{3E097E6D-1028-40C4-A168-FE6CB252E93B}" srcOrd="7" destOrd="0" presId="urn:microsoft.com/office/officeart/2018/2/layout/IconLabelList"/>
    <dgm:cxn modelId="{DE5245BD-9B4F-49E9-87D9-A61A0A460A53}" type="presParOf" srcId="{782B61A7-0BA1-4652-98D2-61773AB2C4D8}" destId="{E35A4381-3D46-4FFD-8A0B-7F289E9896F5}" srcOrd="8" destOrd="0" presId="urn:microsoft.com/office/officeart/2018/2/layout/IconLabelList"/>
    <dgm:cxn modelId="{BFBE825A-38D3-4DA3-BFA6-1FE1DCFC8AC0}" type="presParOf" srcId="{E35A4381-3D46-4FFD-8A0B-7F289E9896F5}" destId="{87AEA212-980A-4609-897D-C4BAD0535918}" srcOrd="0" destOrd="0" presId="urn:microsoft.com/office/officeart/2018/2/layout/IconLabelList"/>
    <dgm:cxn modelId="{C29D57C0-918B-4287-A469-B156C0F7D5F1}" type="presParOf" srcId="{E35A4381-3D46-4FFD-8A0B-7F289E9896F5}" destId="{72809BD4-DC66-42B7-BC44-6EE0E3BA8DFF}" srcOrd="1" destOrd="0" presId="urn:microsoft.com/office/officeart/2018/2/layout/IconLabelList"/>
    <dgm:cxn modelId="{7509DD31-E44A-49DD-96DB-AEEC861DE24E}" type="presParOf" srcId="{E35A4381-3D46-4FFD-8A0B-7F289E9896F5}" destId="{3E74F17E-779E-4862-8121-973866352505}" srcOrd="2" destOrd="0" presId="urn:microsoft.com/office/officeart/2018/2/layout/IconLabelList"/>
    <dgm:cxn modelId="{BE42261D-2081-4364-BBE5-E2CF303DAB1D}" type="presParOf" srcId="{782B61A7-0BA1-4652-98D2-61773AB2C4D8}" destId="{24A89FD0-6476-4A1F-969A-56A7FAA97752}" srcOrd="9" destOrd="0" presId="urn:microsoft.com/office/officeart/2018/2/layout/IconLabelList"/>
    <dgm:cxn modelId="{4175E110-20E9-4676-9DB5-655239383AC3}" type="presParOf" srcId="{782B61A7-0BA1-4652-98D2-61773AB2C4D8}" destId="{8EE73845-36A1-48D3-A4C3-582C72AE3BA9}" srcOrd="10" destOrd="0" presId="urn:microsoft.com/office/officeart/2018/2/layout/IconLabelList"/>
    <dgm:cxn modelId="{FF239B93-4CC0-4BB9-9E2A-3412FF7004A5}" type="presParOf" srcId="{8EE73845-36A1-48D3-A4C3-582C72AE3BA9}" destId="{46429330-ABDD-4151-B041-2338DF38FCC1}" srcOrd="0" destOrd="0" presId="urn:microsoft.com/office/officeart/2018/2/layout/IconLabelList"/>
    <dgm:cxn modelId="{C3D88E7A-1ABD-4D1F-9C8C-7D93B8A2319E}" type="presParOf" srcId="{8EE73845-36A1-48D3-A4C3-582C72AE3BA9}" destId="{9BF6F4F0-5071-4C0C-AAFC-60190660FD70}" srcOrd="1" destOrd="0" presId="urn:microsoft.com/office/officeart/2018/2/layout/IconLabelList"/>
    <dgm:cxn modelId="{1138954E-86BE-4B98-B956-FCBE2689909D}" type="presParOf" srcId="{8EE73845-36A1-48D3-A4C3-582C72AE3BA9}" destId="{4CD9A5E9-7738-44DE-9635-E3EA926247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8BC87A-755C-4B58-AFB6-D1DED284DE9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3CBA7A-4CC7-4C00-88E7-9C42AB8EFDA8}">
      <dgm:prSet/>
      <dgm:spPr/>
      <dgm:t>
        <a:bodyPr/>
        <a:lstStyle/>
        <a:p>
          <a:r>
            <a:rPr lang="en-US"/>
            <a:t>Baseline: 150,000 profit | 3.5 ROAS</a:t>
          </a:r>
        </a:p>
      </dgm:t>
    </dgm:pt>
    <dgm:pt modelId="{FE8B2991-8409-451A-8DA5-6611AFB134A4}" type="parTrans" cxnId="{3F9D5A41-48CE-4734-89BE-C685BC9D16C1}">
      <dgm:prSet/>
      <dgm:spPr/>
      <dgm:t>
        <a:bodyPr/>
        <a:lstStyle/>
        <a:p>
          <a:endParaRPr lang="en-US"/>
        </a:p>
      </dgm:t>
    </dgm:pt>
    <dgm:pt modelId="{D22D1A02-188B-4729-956A-777EA62803FB}" type="sibTrans" cxnId="{3F9D5A41-48CE-4734-89BE-C685BC9D16C1}">
      <dgm:prSet/>
      <dgm:spPr/>
      <dgm:t>
        <a:bodyPr/>
        <a:lstStyle/>
        <a:p>
          <a:endParaRPr lang="en-US"/>
        </a:p>
      </dgm:t>
    </dgm:pt>
    <dgm:pt modelId="{8848AE6D-9CB6-43D5-A1F0-09E425138DA5}">
      <dgm:prSet/>
      <dgm:spPr/>
      <dgm:t>
        <a:bodyPr/>
        <a:lstStyle/>
        <a:p>
          <a:r>
            <a:rPr lang="en-US"/>
            <a:t>PPO Agent: 170,000 profit | 3.8 ROAS</a:t>
          </a:r>
        </a:p>
      </dgm:t>
    </dgm:pt>
    <dgm:pt modelId="{460972EA-746A-4A3F-82C9-DDD25BAD39A9}" type="parTrans" cxnId="{4C275A4D-6343-49C3-ADB7-51B2F94E0520}">
      <dgm:prSet/>
      <dgm:spPr/>
      <dgm:t>
        <a:bodyPr/>
        <a:lstStyle/>
        <a:p>
          <a:endParaRPr lang="en-US"/>
        </a:p>
      </dgm:t>
    </dgm:pt>
    <dgm:pt modelId="{82FC088F-56B0-44F0-B991-7B2603BD43EE}" type="sibTrans" cxnId="{4C275A4D-6343-49C3-ADB7-51B2F94E0520}">
      <dgm:prSet/>
      <dgm:spPr/>
      <dgm:t>
        <a:bodyPr/>
        <a:lstStyle/>
        <a:p>
          <a:endParaRPr lang="en-US"/>
        </a:p>
      </dgm:t>
    </dgm:pt>
    <dgm:pt modelId="{6B9E8C97-4709-491F-AA7A-D4EAC3D95B75}">
      <dgm:prSet/>
      <dgm:spPr/>
      <dgm:t>
        <a:bodyPr/>
        <a:lstStyle/>
        <a:p>
          <a:r>
            <a:rPr lang="en-US"/>
            <a:t>Higher Budget: 320,000 profit | 3.7 ROAS</a:t>
          </a:r>
        </a:p>
      </dgm:t>
    </dgm:pt>
    <dgm:pt modelId="{D4792BB9-0BB9-42FF-B7F6-DA241FF1A5E0}" type="parTrans" cxnId="{222E53A6-9327-4DB8-A21F-E2C356656CFA}">
      <dgm:prSet/>
      <dgm:spPr/>
      <dgm:t>
        <a:bodyPr/>
        <a:lstStyle/>
        <a:p>
          <a:endParaRPr lang="en-US"/>
        </a:p>
      </dgm:t>
    </dgm:pt>
    <dgm:pt modelId="{98834ADD-B539-4FE1-9123-6A56727C55AF}" type="sibTrans" cxnId="{222E53A6-9327-4DB8-A21F-E2C356656CFA}">
      <dgm:prSet/>
      <dgm:spPr/>
      <dgm:t>
        <a:bodyPr/>
        <a:lstStyle/>
        <a:p>
          <a:endParaRPr lang="en-US"/>
        </a:p>
      </dgm:t>
    </dgm:pt>
    <dgm:pt modelId="{B02A4599-E499-41FC-A038-B886B8867916}">
      <dgm:prSet/>
      <dgm:spPr/>
      <dgm:t>
        <a:bodyPr/>
        <a:lstStyle/>
        <a:p>
          <a:r>
            <a:rPr lang="en-US"/>
            <a:t>Added CTV: 185,000 profit | 3.9 ROAS</a:t>
          </a:r>
        </a:p>
      </dgm:t>
    </dgm:pt>
    <dgm:pt modelId="{57BFB93C-AD89-471E-B473-5C7CB72C99F8}" type="parTrans" cxnId="{222EDE95-B704-4604-88B3-7BC69A96A302}">
      <dgm:prSet/>
      <dgm:spPr/>
      <dgm:t>
        <a:bodyPr/>
        <a:lstStyle/>
        <a:p>
          <a:endParaRPr lang="en-US"/>
        </a:p>
      </dgm:t>
    </dgm:pt>
    <dgm:pt modelId="{01F968C0-7CCE-480B-AC98-02B2A9531E01}" type="sibTrans" cxnId="{222EDE95-B704-4604-88B3-7BC69A96A302}">
      <dgm:prSet/>
      <dgm:spPr/>
      <dgm:t>
        <a:bodyPr/>
        <a:lstStyle/>
        <a:p>
          <a:endParaRPr lang="en-US"/>
        </a:p>
      </dgm:t>
    </dgm:pt>
    <dgm:pt modelId="{4FD56F84-67DD-48AB-91CF-00A673B4161F}">
      <dgm:prSet/>
      <dgm:spPr/>
      <dgm:t>
        <a:bodyPr/>
        <a:lstStyle/>
        <a:p>
          <a:r>
            <a:rPr lang="en-US"/>
            <a:t>Dynamic reallocation improved ROI by ~10–15%.</a:t>
          </a:r>
        </a:p>
      </dgm:t>
    </dgm:pt>
    <dgm:pt modelId="{5915016C-19C6-4BB7-AE74-14A055D70DA7}" type="parTrans" cxnId="{2C7C8B87-2DF4-407B-AEE6-9E00E4733C9D}">
      <dgm:prSet/>
      <dgm:spPr/>
      <dgm:t>
        <a:bodyPr/>
        <a:lstStyle/>
        <a:p>
          <a:endParaRPr lang="en-US"/>
        </a:p>
      </dgm:t>
    </dgm:pt>
    <dgm:pt modelId="{E11EFF59-0B60-4951-9F3F-0356192623E8}" type="sibTrans" cxnId="{2C7C8B87-2DF4-407B-AEE6-9E00E4733C9D}">
      <dgm:prSet/>
      <dgm:spPr/>
      <dgm:t>
        <a:bodyPr/>
        <a:lstStyle/>
        <a:p>
          <a:endParaRPr lang="en-US"/>
        </a:p>
      </dgm:t>
    </dgm:pt>
    <dgm:pt modelId="{083D24F6-E8AD-4121-A6F5-A607D8BD9050}" type="pres">
      <dgm:prSet presAssocID="{AF8BC87A-755C-4B58-AFB6-D1DED284DE95}" presName="root" presStyleCnt="0">
        <dgm:presLayoutVars>
          <dgm:dir/>
          <dgm:resizeHandles val="exact"/>
        </dgm:presLayoutVars>
      </dgm:prSet>
      <dgm:spPr/>
    </dgm:pt>
    <dgm:pt modelId="{C5BD6740-4C8D-4484-AF5F-8576FC10A465}" type="pres">
      <dgm:prSet presAssocID="{AF8BC87A-755C-4B58-AFB6-D1DED284DE95}" presName="container" presStyleCnt="0">
        <dgm:presLayoutVars>
          <dgm:dir/>
          <dgm:resizeHandles val="exact"/>
        </dgm:presLayoutVars>
      </dgm:prSet>
      <dgm:spPr/>
    </dgm:pt>
    <dgm:pt modelId="{CC173740-0EBF-494F-A669-70F1CA4CD3E9}" type="pres">
      <dgm:prSet presAssocID="{9B3CBA7A-4CC7-4C00-88E7-9C42AB8EFDA8}" presName="compNode" presStyleCnt="0"/>
      <dgm:spPr/>
    </dgm:pt>
    <dgm:pt modelId="{4375DCAB-A62E-40C7-AEA1-0A672EF04C2A}" type="pres">
      <dgm:prSet presAssocID="{9B3CBA7A-4CC7-4C00-88E7-9C42AB8EFDA8}" presName="iconBgRect" presStyleLbl="bgShp" presStyleIdx="0" presStyleCnt="5"/>
      <dgm:spPr/>
    </dgm:pt>
    <dgm:pt modelId="{8EAAA2CA-BDB0-49FD-9A40-A5B2E153DE27}" type="pres">
      <dgm:prSet presAssocID="{9B3CBA7A-4CC7-4C00-88E7-9C42AB8EFDA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DD1F737-F2FC-41F5-97EB-A8C95E7A4FFD}" type="pres">
      <dgm:prSet presAssocID="{9B3CBA7A-4CC7-4C00-88E7-9C42AB8EFDA8}" presName="spaceRect" presStyleCnt="0"/>
      <dgm:spPr/>
    </dgm:pt>
    <dgm:pt modelId="{D34CB567-6A70-4781-8D69-A70AEB4C41C6}" type="pres">
      <dgm:prSet presAssocID="{9B3CBA7A-4CC7-4C00-88E7-9C42AB8EFDA8}" presName="textRect" presStyleLbl="revTx" presStyleIdx="0" presStyleCnt="5">
        <dgm:presLayoutVars>
          <dgm:chMax val="1"/>
          <dgm:chPref val="1"/>
        </dgm:presLayoutVars>
      </dgm:prSet>
      <dgm:spPr/>
    </dgm:pt>
    <dgm:pt modelId="{CC79F4D4-BE55-496F-932D-775C74DCB018}" type="pres">
      <dgm:prSet presAssocID="{D22D1A02-188B-4729-956A-777EA62803FB}" presName="sibTrans" presStyleLbl="sibTrans2D1" presStyleIdx="0" presStyleCnt="0"/>
      <dgm:spPr/>
    </dgm:pt>
    <dgm:pt modelId="{3A3CB05F-A4A4-43C1-928D-E66C950F9AC8}" type="pres">
      <dgm:prSet presAssocID="{8848AE6D-9CB6-43D5-A1F0-09E425138DA5}" presName="compNode" presStyleCnt="0"/>
      <dgm:spPr/>
    </dgm:pt>
    <dgm:pt modelId="{8F26ED54-E5CC-4F70-BC40-F133FD5D2896}" type="pres">
      <dgm:prSet presAssocID="{8848AE6D-9CB6-43D5-A1F0-09E425138DA5}" presName="iconBgRect" presStyleLbl="bgShp" presStyleIdx="1" presStyleCnt="5"/>
      <dgm:spPr/>
    </dgm:pt>
    <dgm:pt modelId="{CCE924F9-8672-4D1F-BFF7-C3B409347AFC}" type="pres">
      <dgm:prSet presAssocID="{8848AE6D-9CB6-43D5-A1F0-09E425138D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6D309B2A-7E4B-425B-988D-5336A7A94145}" type="pres">
      <dgm:prSet presAssocID="{8848AE6D-9CB6-43D5-A1F0-09E425138DA5}" presName="spaceRect" presStyleCnt="0"/>
      <dgm:spPr/>
    </dgm:pt>
    <dgm:pt modelId="{DE0EFDA1-728F-4F20-A010-5445E778412A}" type="pres">
      <dgm:prSet presAssocID="{8848AE6D-9CB6-43D5-A1F0-09E425138DA5}" presName="textRect" presStyleLbl="revTx" presStyleIdx="1" presStyleCnt="5">
        <dgm:presLayoutVars>
          <dgm:chMax val="1"/>
          <dgm:chPref val="1"/>
        </dgm:presLayoutVars>
      </dgm:prSet>
      <dgm:spPr/>
    </dgm:pt>
    <dgm:pt modelId="{20945E91-7EFE-4CD8-A6BE-57EABBD90F42}" type="pres">
      <dgm:prSet presAssocID="{82FC088F-56B0-44F0-B991-7B2603BD43EE}" presName="sibTrans" presStyleLbl="sibTrans2D1" presStyleIdx="0" presStyleCnt="0"/>
      <dgm:spPr/>
    </dgm:pt>
    <dgm:pt modelId="{A6F41E79-6112-4AAA-8143-2FE4C6C1FB83}" type="pres">
      <dgm:prSet presAssocID="{6B9E8C97-4709-491F-AA7A-D4EAC3D95B75}" presName="compNode" presStyleCnt="0"/>
      <dgm:spPr/>
    </dgm:pt>
    <dgm:pt modelId="{9F1C6F3A-B9D7-408D-AFC2-1BD39B45466D}" type="pres">
      <dgm:prSet presAssocID="{6B9E8C97-4709-491F-AA7A-D4EAC3D95B75}" presName="iconBgRect" presStyleLbl="bgShp" presStyleIdx="2" presStyleCnt="5"/>
      <dgm:spPr/>
    </dgm:pt>
    <dgm:pt modelId="{4FF5D9AF-50EE-4F22-B62A-55658B27304A}" type="pres">
      <dgm:prSet presAssocID="{6B9E8C97-4709-491F-AA7A-D4EAC3D95B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A7538DD-BBF8-4A77-8C6A-203AA7BAF1B8}" type="pres">
      <dgm:prSet presAssocID="{6B9E8C97-4709-491F-AA7A-D4EAC3D95B75}" presName="spaceRect" presStyleCnt="0"/>
      <dgm:spPr/>
    </dgm:pt>
    <dgm:pt modelId="{BF2320A4-0176-4DFB-86A8-B783015686C5}" type="pres">
      <dgm:prSet presAssocID="{6B9E8C97-4709-491F-AA7A-D4EAC3D95B75}" presName="textRect" presStyleLbl="revTx" presStyleIdx="2" presStyleCnt="5">
        <dgm:presLayoutVars>
          <dgm:chMax val="1"/>
          <dgm:chPref val="1"/>
        </dgm:presLayoutVars>
      </dgm:prSet>
      <dgm:spPr/>
    </dgm:pt>
    <dgm:pt modelId="{E68391CB-A7EF-44A0-B4A7-DC18A8963F58}" type="pres">
      <dgm:prSet presAssocID="{98834ADD-B539-4FE1-9123-6A56727C55AF}" presName="sibTrans" presStyleLbl="sibTrans2D1" presStyleIdx="0" presStyleCnt="0"/>
      <dgm:spPr/>
    </dgm:pt>
    <dgm:pt modelId="{6DC3B9FC-CE5A-43C8-803F-40EAA31EADB3}" type="pres">
      <dgm:prSet presAssocID="{B02A4599-E499-41FC-A038-B886B8867916}" presName="compNode" presStyleCnt="0"/>
      <dgm:spPr/>
    </dgm:pt>
    <dgm:pt modelId="{47BA1C62-11BC-4BEB-BF55-36C340992DDD}" type="pres">
      <dgm:prSet presAssocID="{B02A4599-E499-41FC-A038-B886B8867916}" presName="iconBgRect" presStyleLbl="bgShp" presStyleIdx="3" presStyleCnt="5"/>
      <dgm:spPr/>
    </dgm:pt>
    <dgm:pt modelId="{4E580250-479C-4046-844D-A0E25FB73467}" type="pres">
      <dgm:prSet presAssocID="{B02A4599-E499-41FC-A038-B886B88679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ECE887-D351-449C-9C8A-2D0F5D61F75C}" type="pres">
      <dgm:prSet presAssocID="{B02A4599-E499-41FC-A038-B886B8867916}" presName="spaceRect" presStyleCnt="0"/>
      <dgm:spPr/>
    </dgm:pt>
    <dgm:pt modelId="{0429D327-EBC1-4247-A2A8-7F86F4319200}" type="pres">
      <dgm:prSet presAssocID="{B02A4599-E499-41FC-A038-B886B8867916}" presName="textRect" presStyleLbl="revTx" presStyleIdx="3" presStyleCnt="5">
        <dgm:presLayoutVars>
          <dgm:chMax val="1"/>
          <dgm:chPref val="1"/>
        </dgm:presLayoutVars>
      </dgm:prSet>
      <dgm:spPr/>
    </dgm:pt>
    <dgm:pt modelId="{E99D2E5D-6B9C-4741-8432-A1552F71F89A}" type="pres">
      <dgm:prSet presAssocID="{01F968C0-7CCE-480B-AC98-02B2A9531E01}" presName="sibTrans" presStyleLbl="sibTrans2D1" presStyleIdx="0" presStyleCnt="0"/>
      <dgm:spPr/>
    </dgm:pt>
    <dgm:pt modelId="{B4D40C5C-49AF-48DE-A671-011B018A34C6}" type="pres">
      <dgm:prSet presAssocID="{4FD56F84-67DD-48AB-91CF-00A673B4161F}" presName="compNode" presStyleCnt="0"/>
      <dgm:spPr/>
    </dgm:pt>
    <dgm:pt modelId="{14FDE95E-7890-4E54-B854-1A3039891FF5}" type="pres">
      <dgm:prSet presAssocID="{4FD56F84-67DD-48AB-91CF-00A673B4161F}" presName="iconBgRect" presStyleLbl="bgShp" presStyleIdx="4" presStyleCnt="5"/>
      <dgm:spPr/>
    </dgm:pt>
    <dgm:pt modelId="{B67C7B6A-518D-4D18-B560-5B296D94C42D}" type="pres">
      <dgm:prSet presAssocID="{4FD56F84-67DD-48AB-91CF-00A673B416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B39ED815-4604-46A8-A6E3-4663C2753C76}" type="pres">
      <dgm:prSet presAssocID="{4FD56F84-67DD-48AB-91CF-00A673B4161F}" presName="spaceRect" presStyleCnt="0"/>
      <dgm:spPr/>
    </dgm:pt>
    <dgm:pt modelId="{31FC842A-7A3B-4A0A-86C9-FDDB4D4A7830}" type="pres">
      <dgm:prSet presAssocID="{4FD56F84-67DD-48AB-91CF-00A673B4161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BB45323-22F6-4C9C-8D67-A5E339700CF1}" type="presOf" srcId="{01F968C0-7CCE-480B-AC98-02B2A9531E01}" destId="{E99D2E5D-6B9C-4741-8432-A1552F71F89A}" srcOrd="0" destOrd="0" presId="urn:microsoft.com/office/officeart/2018/2/layout/IconCircleList"/>
    <dgm:cxn modelId="{669E5325-314D-44C8-9877-481152A56205}" type="presOf" srcId="{D22D1A02-188B-4729-956A-777EA62803FB}" destId="{CC79F4D4-BE55-496F-932D-775C74DCB018}" srcOrd="0" destOrd="0" presId="urn:microsoft.com/office/officeart/2018/2/layout/IconCircleList"/>
    <dgm:cxn modelId="{AB632031-5184-4C83-A73F-1A25DA8F5C55}" type="presOf" srcId="{4FD56F84-67DD-48AB-91CF-00A673B4161F}" destId="{31FC842A-7A3B-4A0A-86C9-FDDB4D4A7830}" srcOrd="0" destOrd="0" presId="urn:microsoft.com/office/officeart/2018/2/layout/IconCircleList"/>
    <dgm:cxn modelId="{C23AE335-13FE-411F-B034-324CEA965E93}" type="presOf" srcId="{98834ADD-B539-4FE1-9123-6A56727C55AF}" destId="{E68391CB-A7EF-44A0-B4A7-DC18A8963F58}" srcOrd="0" destOrd="0" presId="urn:microsoft.com/office/officeart/2018/2/layout/IconCircleList"/>
    <dgm:cxn modelId="{3F9D5A41-48CE-4734-89BE-C685BC9D16C1}" srcId="{AF8BC87A-755C-4B58-AFB6-D1DED284DE95}" destId="{9B3CBA7A-4CC7-4C00-88E7-9C42AB8EFDA8}" srcOrd="0" destOrd="0" parTransId="{FE8B2991-8409-451A-8DA5-6611AFB134A4}" sibTransId="{D22D1A02-188B-4729-956A-777EA62803FB}"/>
    <dgm:cxn modelId="{4C275A4D-6343-49C3-ADB7-51B2F94E0520}" srcId="{AF8BC87A-755C-4B58-AFB6-D1DED284DE95}" destId="{8848AE6D-9CB6-43D5-A1F0-09E425138DA5}" srcOrd="1" destOrd="0" parTransId="{460972EA-746A-4A3F-82C9-DDD25BAD39A9}" sibTransId="{82FC088F-56B0-44F0-B991-7B2603BD43EE}"/>
    <dgm:cxn modelId="{E67AE17C-86D1-4C87-A822-737E97AD8DA5}" type="presOf" srcId="{82FC088F-56B0-44F0-B991-7B2603BD43EE}" destId="{20945E91-7EFE-4CD8-A6BE-57EABBD90F42}" srcOrd="0" destOrd="0" presId="urn:microsoft.com/office/officeart/2018/2/layout/IconCircleList"/>
    <dgm:cxn modelId="{2C7C8B87-2DF4-407B-AEE6-9E00E4733C9D}" srcId="{AF8BC87A-755C-4B58-AFB6-D1DED284DE95}" destId="{4FD56F84-67DD-48AB-91CF-00A673B4161F}" srcOrd="4" destOrd="0" parTransId="{5915016C-19C6-4BB7-AE74-14A055D70DA7}" sibTransId="{E11EFF59-0B60-4951-9F3F-0356192623E8}"/>
    <dgm:cxn modelId="{CDA36C8F-7DF3-4E95-B5BC-54E905AB438B}" type="presOf" srcId="{B02A4599-E499-41FC-A038-B886B8867916}" destId="{0429D327-EBC1-4247-A2A8-7F86F4319200}" srcOrd="0" destOrd="0" presId="urn:microsoft.com/office/officeart/2018/2/layout/IconCircleList"/>
    <dgm:cxn modelId="{8ECA2B95-286C-4CA4-87BF-B0C004762A67}" type="presOf" srcId="{AF8BC87A-755C-4B58-AFB6-D1DED284DE95}" destId="{083D24F6-E8AD-4121-A6F5-A607D8BD9050}" srcOrd="0" destOrd="0" presId="urn:microsoft.com/office/officeart/2018/2/layout/IconCircleList"/>
    <dgm:cxn modelId="{222EDE95-B704-4604-88B3-7BC69A96A302}" srcId="{AF8BC87A-755C-4B58-AFB6-D1DED284DE95}" destId="{B02A4599-E499-41FC-A038-B886B8867916}" srcOrd="3" destOrd="0" parTransId="{57BFB93C-AD89-471E-B473-5C7CB72C99F8}" sibTransId="{01F968C0-7CCE-480B-AC98-02B2A9531E01}"/>
    <dgm:cxn modelId="{222E53A6-9327-4DB8-A21F-E2C356656CFA}" srcId="{AF8BC87A-755C-4B58-AFB6-D1DED284DE95}" destId="{6B9E8C97-4709-491F-AA7A-D4EAC3D95B75}" srcOrd="2" destOrd="0" parTransId="{D4792BB9-0BB9-42FF-B7F6-DA241FF1A5E0}" sibTransId="{98834ADD-B539-4FE1-9123-6A56727C55AF}"/>
    <dgm:cxn modelId="{6BFA6FAC-B0BF-4887-9BE3-34AA60D6D623}" type="presOf" srcId="{9B3CBA7A-4CC7-4C00-88E7-9C42AB8EFDA8}" destId="{D34CB567-6A70-4781-8D69-A70AEB4C41C6}" srcOrd="0" destOrd="0" presId="urn:microsoft.com/office/officeart/2018/2/layout/IconCircleList"/>
    <dgm:cxn modelId="{E91D06C7-2F0F-45B6-A4EE-4EB0DE0F9556}" type="presOf" srcId="{8848AE6D-9CB6-43D5-A1F0-09E425138DA5}" destId="{DE0EFDA1-728F-4F20-A010-5445E778412A}" srcOrd="0" destOrd="0" presId="urn:microsoft.com/office/officeart/2018/2/layout/IconCircleList"/>
    <dgm:cxn modelId="{EB8222DC-EEAC-4986-B8B9-D1D1FC618866}" type="presOf" srcId="{6B9E8C97-4709-491F-AA7A-D4EAC3D95B75}" destId="{BF2320A4-0176-4DFB-86A8-B783015686C5}" srcOrd="0" destOrd="0" presId="urn:microsoft.com/office/officeart/2018/2/layout/IconCircleList"/>
    <dgm:cxn modelId="{32729D90-2465-49DA-B4B4-EF9419DB9202}" type="presParOf" srcId="{083D24F6-E8AD-4121-A6F5-A607D8BD9050}" destId="{C5BD6740-4C8D-4484-AF5F-8576FC10A465}" srcOrd="0" destOrd="0" presId="urn:microsoft.com/office/officeart/2018/2/layout/IconCircleList"/>
    <dgm:cxn modelId="{07FE5E56-168F-42BA-902D-E2896FF4C9A5}" type="presParOf" srcId="{C5BD6740-4C8D-4484-AF5F-8576FC10A465}" destId="{CC173740-0EBF-494F-A669-70F1CA4CD3E9}" srcOrd="0" destOrd="0" presId="urn:microsoft.com/office/officeart/2018/2/layout/IconCircleList"/>
    <dgm:cxn modelId="{58E4D1DE-C844-4F59-876E-7DBD82683649}" type="presParOf" srcId="{CC173740-0EBF-494F-A669-70F1CA4CD3E9}" destId="{4375DCAB-A62E-40C7-AEA1-0A672EF04C2A}" srcOrd="0" destOrd="0" presId="urn:microsoft.com/office/officeart/2018/2/layout/IconCircleList"/>
    <dgm:cxn modelId="{DB69F151-89A8-4CEC-A5D9-54D9C12BC91B}" type="presParOf" srcId="{CC173740-0EBF-494F-A669-70F1CA4CD3E9}" destId="{8EAAA2CA-BDB0-49FD-9A40-A5B2E153DE27}" srcOrd="1" destOrd="0" presId="urn:microsoft.com/office/officeart/2018/2/layout/IconCircleList"/>
    <dgm:cxn modelId="{021FF377-4EC5-4828-9870-F7E53713D29D}" type="presParOf" srcId="{CC173740-0EBF-494F-A669-70F1CA4CD3E9}" destId="{8DD1F737-F2FC-41F5-97EB-A8C95E7A4FFD}" srcOrd="2" destOrd="0" presId="urn:microsoft.com/office/officeart/2018/2/layout/IconCircleList"/>
    <dgm:cxn modelId="{4E5960A2-4E71-4DD2-B78A-AD1800BF9B22}" type="presParOf" srcId="{CC173740-0EBF-494F-A669-70F1CA4CD3E9}" destId="{D34CB567-6A70-4781-8D69-A70AEB4C41C6}" srcOrd="3" destOrd="0" presId="urn:microsoft.com/office/officeart/2018/2/layout/IconCircleList"/>
    <dgm:cxn modelId="{9F193153-8926-4ED7-8396-DD08D24BB25E}" type="presParOf" srcId="{C5BD6740-4C8D-4484-AF5F-8576FC10A465}" destId="{CC79F4D4-BE55-496F-932D-775C74DCB018}" srcOrd="1" destOrd="0" presId="urn:microsoft.com/office/officeart/2018/2/layout/IconCircleList"/>
    <dgm:cxn modelId="{326C010D-D64F-4A3C-8AE5-AD931E80156C}" type="presParOf" srcId="{C5BD6740-4C8D-4484-AF5F-8576FC10A465}" destId="{3A3CB05F-A4A4-43C1-928D-E66C950F9AC8}" srcOrd="2" destOrd="0" presId="urn:microsoft.com/office/officeart/2018/2/layout/IconCircleList"/>
    <dgm:cxn modelId="{2B41B1A0-67CB-4BF8-8609-AD7A022BA36C}" type="presParOf" srcId="{3A3CB05F-A4A4-43C1-928D-E66C950F9AC8}" destId="{8F26ED54-E5CC-4F70-BC40-F133FD5D2896}" srcOrd="0" destOrd="0" presId="urn:microsoft.com/office/officeart/2018/2/layout/IconCircleList"/>
    <dgm:cxn modelId="{563B4801-AC61-4A33-9267-7AFE83F7966A}" type="presParOf" srcId="{3A3CB05F-A4A4-43C1-928D-E66C950F9AC8}" destId="{CCE924F9-8672-4D1F-BFF7-C3B409347AFC}" srcOrd="1" destOrd="0" presId="urn:microsoft.com/office/officeart/2018/2/layout/IconCircleList"/>
    <dgm:cxn modelId="{8973AE3E-8C90-4B22-8FFC-5F0F96CE5DDE}" type="presParOf" srcId="{3A3CB05F-A4A4-43C1-928D-E66C950F9AC8}" destId="{6D309B2A-7E4B-425B-988D-5336A7A94145}" srcOrd="2" destOrd="0" presId="urn:microsoft.com/office/officeart/2018/2/layout/IconCircleList"/>
    <dgm:cxn modelId="{EED63EAB-1009-4A4E-89A1-BD5DA6D19C97}" type="presParOf" srcId="{3A3CB05F-A4A4-43C1-928D-E66C950F9AC8}" destId="{DE0EFDA1-728F-4F20-A010-5445E778412A}" srcOrd="3" destOrd="0" presId="urn:microsoft.com/office/officeart/2018/2/layout/IconCircleList"/>
    <dgm:cxn modelId="{500D593E-3641-48E6-8737-4162EE08A892}" type="presParOf" srcId="{C5BD6740-4C8D-4484-AF5F-8576FC10A465}" destId="{20945E91-7EFE-4CD8-A6BE-57EABBD90F42}" srcOrd="3" destOrd="0" presId="urn:microsoft.com/office/officeart/2018/2/layout/IconCircleList"/>
    <dgm:cxn modelId="{0AA20163-97A7-44F7-8257-0FA9404C5792}" type="presParOf" srcId="{C5BD6740-4C8D-4484-AF5F-8576FC10A465}" destId="{A6F41E79-6112-4AAA-8143-2FE4C6C1FB83}" srcOrd="4" destOrd="0" presId="urn:microsoft.com/office/officeart/2018/2/layout/IconCircleList"/>
    <dgm:cxn modelId="{6B0F9F75-6B82-4B6D-981B-494F16C348FF}" type="presParOf" srcId="{A6F41E79-6112-4AAA-8143-2FE4C6C1FB83}" destId="{9F1C6F3A-B9D7-408D-AFC2-1BD39B45466D}" srcOrd="0" destOrd="0" presId="urn:microsoft.com/office/officeart/2018/2/layout/IconCircleList"/>
    <dgm:cxn modelId="{9095CC7A-9E91-4EC1-900C-C11D55ACC174}" type="presParOf" srcId="{A6F41E79-6112-4AAA-8143-2FE4C6C1FB83}" destId="{4FF5D9AF-50EE-4F22-B62A-55658B27304A}" srcOrd="1" destOrd="0" presId="urn:microsoft.com/office/officeart/2018/2/layout/IconCircleList"/>
    <dgm:cxn modelId="{9C577659-1A87-4877-BB46-4CC4F4DB10F6}" type="presParOf" srcId="{A6F41E79-6112-4AAA-8143-2FE4C6C1FB83}" destId="{4A7538DD-BBF8-4A77-8C6A-203AA7BAF1B8}" srcOrd="2" destOrd="0" presId="urn:microsoft.com/office/officeart/2018/2/layout/IconCircleList"/>
    <dgm:cxn modelId="{5E1B6870-3B6F-45D9-B3EA-9C904745A8A2}" type="presParOf" srcId="{A6F41E79-6112-4AAA-8143-2FE4C6C1FB83}" destId="{BF2320A4-0176-4DFB-86A8-B783015686C5}" srcOrd="3" destOrd="0" presId="urn:microsoft.com/office/officeart/2018/2/layout/IconCircleList"/>
    <dgm:cxn modelId="{19CA8534-EFB6-445D-92CA-8AB64856A7AF}" type="presParOf" srcId="{C5BD6740-4C8D-4484-AF5F-8576FC10A465}" destId="{E68391CB-A7EF-44A0-B4A7-DC18A8963F58}" srcOrd="5" destOrd="0" presId="urn:microsoft.com/office/officeart/2018/2/layout/IconCircleList"/>
    <dgm:cxn modelId="{7B27D40C-A02C-4797-9D9A-B6DF13A75377}" type="presParOf" srcId="{C5BD6740-4C8D-4484-AF5F-8576FC10A465}" destId="{6DC3B9FC-CE5A-43C8-803F-40EAA31EADB3}" srcOrd="6" destOrd="0" presId="urn:microsoft.com/office/officeart/2018/2/layout/IconCircleList"/>
    <dgm:cxn modelId="{C15E4ABC-E99C-4586-9614-7E4ADC439707}" type="presParOf" srcId="{6DC3B9FC-CE5A-43C8-803F-40EAA31EADB3}" destId="{47BA1C62-11BC-4BEB-BF55-36C340992DDD}" srcOrd="0" destOrd="0" presId="urn:microsoft.com/office/officeart/2018/2/layout/IconCircleList"/>
    <dgm:cxn modelId="{85787833-BCA6-4F4A-8493-BD380FE97DFA}" type="presParOf" srcId="{6DC3B9FC-CE5A-43C8-803F-40EAA31EADB3}" destId="{4E580250-479C-4046-844D-A0E25FB73467}" srcOrd="1" destOrd="0" presId="urn:microsoft.com/office/officeart/2018/2/layout/IconCircleList"/>
    <dgm:cxn modelId="{154C8A32-B301-4A5C-9D20-1CDAE92DA8A3}" type="presParOf" srcId="{6DC3B9FC-CE5A-43C8-803F-40EAA31EADB3}" destId="{B9ECE887-D351-449C-9C8A-2D0F5D61F75C}" srcOrd="2" destOrd="0" presId="urn:microsoft.com/office/officeart/2018/2/layout/IconCircleList"/>
    <dgm:cxn modelId="{2F057900-03A4-4762-BBF1-6A68AD258FA5}" type="presParOf" srcId="{6DC3B9FC-CE5A-43C8-803F-40EAA31EADB3}" destId="{0429D327-EBC1-4247-A2A8-7F86F4319200}" srcOrd="3" destOrd="0" presId="urn:microsoft.com/office/officeart/2018/2/layout/IconCircleList"/>
    <dgm:cxn modelId="{83A61078-3AFD-459C-AE69-9762BCDC32A8}" type="presParOf" srcId="{C5BD6740-4C8D-4484-AF5F-8576FC10A465}" destId="{E99D2E5D-6B9C-4741-8432-A1552F71F89A}" srcOrd="7" destOrd="0" presId="urn:microsoft.com/office/officeart/2018/2/layout/IconCircleList"/>
    <dgm:cxn modelId="{014C37CA-250B-4E09-9638-8FF7B60C3A75}" type="presParOf" srcId="{C5BD6740-4C8D-4484-AF5F-8576FC10A465}" destId="{B4D40C5C-49AF-48DE-A671-011B018A34C6}" srcOrd="8" destOrd="0" presId="urn:microsoft.com/office/officeart/2018/2/layout/IconCircleList"/>
    <dgm:cxn modelId="{612DBB2B-F8CD-4BE2-9B78-61A88BA2875B}" type="presParOf" srcId="{B4D40C5C-49AF-48DE-A671-011B018A34C6}" destId="{14FDE95E-7890-4E54-B854-1A3039891FF5}" srcOrd="0" destOrd="0" presId="urn:microsoft.com/office/officeart/2018/2/layout/IconCircleList"/>
    <dgm:cxn modelId="{C72C1740-8CAA-4C2B-ABDB-675511D16A46}" type="presParOf" srcId="{B4D40C5C-49AF-48DE-A671-011B018A34C6}" destId="{B67C7B6A-518D-4D18-B560-5B296D94C42D}" srcOrd="1" destOrd="0" presId="urn:microsoft.com/office/officeart/2018/2/layout/IconCircleList"/>
    <dgm:cxn modelId="{3ABC8369-D955-471F-9D9A-8A50D4D1AF7D}" type="presParOf" srcId="{B4D40C5C-49AF-48DE-A671-011B018A34C6}" destId="{B39ED815-4604-46A8-A6E3-4663C2753C76}" srcOrd="2" destOrd="0" presId="urn:microsoft.com/office/officeart/2018/2/layout/IconCircleList"/>
    <dgm:cxn modelId="{33A461E7-8B4F-4E28-809A-9F4260E4B3D7}" type="presParOf" srcId="{B4D40C5C-49AF-48DE-A671-011B018A34C6}" destId="{31FC842A-7A3B-4A0A-86C9-FDDB4D4A783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0D4140-AD7D-4B66-9126-3E6DC93C03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0A3F507-327C-464C-AF37-EA8CC7A403E2}">
      <dgm:prSet/>
      <dgm:spPr/>
      <dgm:t>
        <a:bodyPr/>
        <a:lstStyle/>
        <a:p>
          <a:r>
            <a:rPr lang="en-US"/>
            <a:t>• Automates budget decisions with AI.</a:t>
          </a:r>
        </a:p>
      </dgm:t>
    </dgm:pt>
    <dgm:pt modelId="{C69F2A02-74A0-4903-9002-374FA13B00E1}" type="parTrans" cxnId="{C970E971-FAC1-477C-A6C7-B33E129E7678}">
      <dgm:prSet/>
      <dgm:spPr/>
      <dgm:t>
        <a:bodyPr/>
        <a:lstStyle/>
        <a:p>
          <a:endParaRPr lang="en-US"/>
        </a:p>
      </dgm:t>
    </dgm:pt>
    <dgm:pt modelId="{36831E04-2257-4011-84BC-62E0E713A192}" type="sibTrans" cxnId="{C970E971-FAC1-477C-A6C7-B33E129E7678}">
      <dgm:prSet/>
      <dgm:spPr/>
      <dgm:t>
        <a:bodyPr/>
        <a:lstStyle/>
        <a:p>
          <a:endParaRPr lang="en-US"/>
        </a:p>
      </dgm:t>
    </dgm:pt>
    <dgm:pt modelId="{CD7AB9CD-4BF5-4F19-90D3-548C75C0E853}">
      <dgm:prSet/>
      <dgm:spPr/>
      <dgm:t>
        <a:bodyPr/>
        <a:lstStyle/>
        <a:p>
          <a:r>
            <a:rPr lang="en-US"/>
            <a:t>• Reduces ad waste by 10–20%.</a:t>
          </a:r>
        </a:p>
      </dgm:t>
    </dgm:pt>
    <dgm:pt modelId="{158DD914-A10D-4A72-AC79-ECD34516D34F}" type="parTrans" cxnId="{0E63AD58-3176-4D0A-A91C-C76EEBB3CAF6}">
      <dgm:prSet/>
      <dgm:spPr/>
      <dgm:t>
        <a:bodyPr/>
        <a:lstStyle/>
        <a:p>
          <a:endParaRPr lang="en-US"/>
        </a:p>
      </dgm:t>
    </dgm:pt>
    <dgm:pt modelId="{87E7A7B4-0B43-464B-BE4E-18E4F5CAA37A}" type="sibTrans" cxnId="{0E63AD58-3176-4D0A-A91C-C76EEBB3CAF6}">
      <dgm:prSet/>
      <dgm:spPr/>
      <dgm:t>
        <a:bodyPr/>
        <a:lstStyle/>
        <a:p>
          <a:endParaRPr lang="en-US"/>
        </a:p>
      </dgm:t>
    </dgm:pt>
    <dgm:pt modelId="{826485DB-AA37-4CB3-A741-B72D1D6A9B59}">
      <dgm:prSet/>
      <dgm:spPr/>
      <dgm:t>
        <a:bodyPr/>
        <a:lstStyle/>
        <a:p>
          <a:r>
            <a:rPr lang="en-US"/>
            <a:t>• Improves profitability and efficiency.</a:t>
          </a:r>
        </a:p>
      </dgm:t>
    </dgm:pt>
    <dgm:pt modelId="{D7C85153-26A3-4B3B-BD8F-7F0E890B6186}" type="parTrans" cxnId="{A647E5C1-5D23-4FAB-8125-65D3B58B201E}">
      <dgm:prSet/>
      <dgm:spPr/>
      <dgm:t>
        <a:bodyPr/>
        <a:lstStyle/>
        <a:p>
          <a:endParaRPr lang="en-US"/>
        </a:p>
      </dgm:t>
    </dgm:pt>
    <dgm:pt modelId="{D5B5EB4D-4E94-4C5F-82F7-A8DE6A5AFA32}" type="sibTrans" cxnId="{A647E5C1-5D23-4FAB-8125-65D3B58B201E}">
      <dgm:prSet/>
      <dgm:spPr/>
      <dgm:t>
        <a:bodyPr/>
        <a:lstStyle/>
        <a:p>
          <a:endParaRPr lang="en-US"/>
        </a:p>
      </dgm:t>
    </dgm:pt>
    <dgm:pt modelId="{FFD5B39D-AA5E-4115-BB79-5DF9C99A8377}">
      <dgm:prSet/>
      <dgm:spPr/>
      <dgm:t>
        <a:bodyPr/>
        <a:lstStyle/>
        <a:p>
          <a:r>
            <a:rPr lang="en-US"/>
            <a:t>• Enables faster decision-making for marketing teams.</a:t>
          </a:r>
        </a:p>
      </dgm:t>
    </dgm:pt>
    <dgm:pt modelId="{EA7CD17D-FBE8-46DA-87D0-ACF190B13BF3}" type="parTrans" cxnId="{916988B1-6C9F-46FE-B38E-1B383CF27D7D}">
      <dgm:prSet/>
      <dgm:spPr/>
      <dgm:t>
        <a:bodyPr/>
        <a:lstStyle/>
        <a:p>
          <a:endParaRPr lang="en-US"/>
        </a:p>
      </dgm:t>
    </dgm:pt>
    <dgm:pt modelId="{B59488C3-2BB5-4720-A3DF-5DCC45A645B5}" type="sibTrans" cxnId="{916988B1-6C9F-46FE-B38E-1B383CF27D7D}">
      <dgm:prSet/>
      <dgm:spPr/>
      <dgm:t>
        <a:bodyPr/>
        <a:lstStyle/>
        <a:p>
          <a:endParaRPr lang="en-US"/>
        </a:p>
      </dgm:t>
    </dgm:pt>
    <dgm:pt modelId="{678E458D-20A0-46E5-BD86-C9327EBE8F97}">
      <dgm:prSet/>
      <dgm:spPr/>
      <dgm:t>
        <a:bodyPr/>
        <a:lstStyle/>
        <a:p>
          <a:r>
            <a:rPr lang="en-US"/>
            <a:t>• Applicable to e-commerce, fintech, and healthcare.</a:t>
          </a:r>
        </a:p>
      </dgm:t>
    </dgm:pt>
    <dgm:pt modelId="{B7FAA50D-8B22-4C5B-8408-B607904BEF9E}" type="parTrans" cxnId="{C209B841-E677-44C8-9682-A2F282D51F4C}">
      <dgm:prSet/>
      <dgm:spPr/>
      <dgm:t>
        <a:bodyPr/>
        <a:lstStyle/>
        <a:p>
          <a:endParaRPr lang="en-US"/>
        </a:p>
      </dgm:t>
    </dgm:pt>
    <dgm:pt modelId="{3C7CE362-1C4E-4D9E-B1FD-3654D63AD317}" type="sibTrans" cxnId="{C209B841-E677-44C8-9682-A2F282D51F4C}">
      <dgm:prSet/>
      <dgm:spPr/>
      <dgm:t>
        <a:bodyPr/>
        <a:lstStyle/>
        <a:p>
          <a:endParaRPr lang="en-US"/>
        </a:p>
      </dgm:t>
    </dgm:pt>
    <dgm:pt modelId="{039B046A-7EFD-4043-B6E2-87B9FC70C878}" type="pres">
      <dgm:prSet presAssocID="{D10D4140-AD7D-4B66-9126-3E6DC93C03BE}" presName="root" presStyleCnt="0">
        <dgm:presLayoutVars>
          <dgm:dir/>
          <dgm:resizeHandles val="exact"/>
        </dgm:presLayoutVars>
      </dgm:prSet>
      <dgm:spPr/>
    </dgm:pt>
    <dgm:pt modelId="{C156366D-171B-456B-A6CD-B0C1E2F4B0D8}" type="pres">
      <dgm:prSet presAssocID="{60A3F507-327C-464C-AF37-EA8CC7A403E2}" presName="compNode" presStyleCnt="0"/>
      <dgm:spPr/>
    </dgm:pt>
    <dgm:pt modelId="{7495EABF-1A2D-4982-A760-482CC25E3539}" type="pres">
      <dgm:prSet presAssocID="{60A3F507-327C-464C-AF37-EA8CC7A403E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5C9E987-5467-407C-8A68-117D60F608DF}" type="pres">
      <dgm:prSet presAssocID="{60A3F507-327C-464C-AF37-EA8CC7A403E2}" presName="spaceRect" presStyleCnt="0"/>
      <dgm:spPr/>
    </dgm:pt>
    <dgm:pt modelId="{2B45BD7B-8A1E-4D6B-8DE4-9D091CE27D04}" type="pres">
      <dgm:prSet presAssocID="{60A3F507-327C-464C-AF37-EA8CC7A403E2}" presName="textRect" presStyleLbl="revTx" presStyleIdx="0" presStyleCnt="5">
        <dgm:presLayoutVars>
          <dgm:chMax val="1"/>
          <dgm:chPref val="1"/>
        </dgm:presLayoutVars>
      </dgm:prSet>
      <dgm:spPr/>
    </dgm:pt>
    <dgm:pt modelId="{33C30258-8523-4522-8320-BF9EB6130302}" type="pres">
      <dgm:prSet presAssocID="{36831E04-2257-4011-84BC-62E0E713A192}" presName="sibTrans" presStyleCnt="0"/>
      <dgm:spPr/>
    </dgm:pt>
    <dgm:pt modelId="{8D20C335-44A2-4124-BC4F-0478A8212AB5}" type="pres">
      <dgm:prSet presAssocID="{CD7AB9CD-4BF5-4F19-90D3-548C75C0E853}" presName="compNode" presStyleCnt="0"/>
      <dgm:spPr/>
    </dgm:pt>
    <dgm:pt modelId="{A8996008-14FA-483C-B031-CF229022C51F}" type="pres">
      <dgm:prSet presAssocID="{CD7AB9CD-4BF5-4F19-90D3-548C75C0E8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2ECD96CF-8503-478A-BDA9-EA5932AB0813}" type="pres">
      <dgm:prSet presAssocID="{CD7AB9CD-4BF5-4F19-90D3-548C75C0E853}" presName="spaceRect" presStyleCnt="0"/>
      <dgm:spPr/>
    </dgm:pt>
    <dgm:pt modelId="{E241E31D-4BD5-49A3-BDAC-B579D1FE41A8}" type="pres">
      <dgm:prSet presAssocID="{CD7AB9CD-4BF5-4F19-90D3-548C75C0E853}" presName="textRect" presStyleLbl="revTx" presStyleIdx="1" presStyleCnt="5">
        <dgm:presLayoutVars>
          <dgm:chMax val="1"/>
          <dgm:chPref val="1"/>
        </dgm:presLayoutVars>
      </dgm:prSet>
      <dgm:spPr/>
    </dgm:pt>
    <dgm:pt modelId="{E537CF86-4FDF-4473-BE30-C6EB482C6C18}" type="pres">
      <dgm:prSet presAssocID="{87E7A7B4-0B43-464B-BE4E-18E4F5CAA37A}" presName="sibTrans" presStyleCnt="0"/>
      <dgm:spPr/>
    </dgm:pt>
    <dgm:pt modelId="{4C963398-AFF0-42D6-9C00-750C4CC645C6}" type="pres">
      <dgm:prSet presAssocID="{826485DB-AA37-4CB3-A741-B72D1D6A9B59}" presName="compNode" presStyleCnt="0"/>
      <dgm:spPr/>
    </dgm:pt>
    <dgm:pt modelId="{AAB4B8A6-CC18-4E7C-AE8E-6B847C78802A}" type="pres">
      <dgm:prSet presAssocID="{826485DB-AA37-4CB3-A741-B72D1D6A9B5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DF5F2EE-6F39-4A2E-8B7D-04D6E93B1B46}" type="pres">
      <dgm:prSet presAssocID="{826485DB-AA37-4CB3-A741-B72D1D6A9B59}" presName="spaceRect" presStyleCnt="0"/>
      <dgm:spPr/>
    </dgm:pt>
    <dgm:pt modelId="{15E9DB60-253B-4087-B585-32FECE5F27E8}" type="pres">
      <dgm:prSet presAssocID="{826485DB-AA37-4CB3-A741-B72D1D6A9B59}" presName="textRect" presStyleLbl="revTx" presStyleIdx="2" presStyleCnt="5">
        <dgm:presLayoutVars>
          <dgm:chMax val="1"/>
          <dgm:chPref val="1"/>
        </dgm:presLayoutVars>
      </dgm:prSet>
      <dgm:spPr/>
    </dgm:pt>
    <dgm:pt modelId="{299FC2D2-1AEC-46D5-A320-06520EAEB23F}" type="pres">
      <dgm:prSet presAssocID="{D5B5EB4D-4E94-4C5F-82F7-A8DE6A5AFA32}" presName="sibTrans" presStyleCnt="0"/>
      <dgm:spPr/>
    </dgm:pt>
    <dgm:pt modelId="{D11EA3B9-3499-484D-9949-868A878023B6}" type="pres">
      <dgm:prSet presAssocID="{FFD5B39D-AA5E-4115-BB79-5DF9C99A8377}" presName="compNode" presStyleCnt="0"/>
      <dgm:spPr/>
    </dgm:pt>
    <dgm:pt modelId="{E90BE519-6236-4260-8A8E-BB6F3E63120B}" type="pres">
      <dgm:prSet presAssocID="{FFD5B39D-AA5E-4115-BB79-5DF9C99A837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E8E280CD-7E14-44B1-9AE2-693EC1495DC4}" type="pres">
      <dgm:prSet presAssocID="{FFD5B39D-AA5E-4115-BB79-5DF9C99A8377}" presName="spaceRect" presStyleCnt="0"/>
      <dgm:spPr/>
    </dgm:pt>
    <dgm:pt modelId="{CB114790-E620-4AAC-8B8A-F030B49AEC35}" type="pres">
      <dgm:prSet presAssocID="{FFD5B39D-AA5E-4115-BB79-5DF9C99A8377}" presName="textRect" presStyleLbl="revTx" presStyleIdx="3" presStyleCnt="5">
        <dgm:presLayoutVars>
          <dgm:chMax val="1"/>
          <dgm:chPref val="1"/>
        </dgm:presLayoutVars>
      </dgm:prSet>
      <dgm:spPr/>
    </dgm:pt>
    <dgm:pt modelId="{ABF5D555-6ECA-4A12-A991-D1A6C9938BC6}" type="pres">
      <dgm:prSet presAssocID="{B59488C3-2BB5-4720-A3DF-5DCC45A645B5}" presName="sibTrans" presStyleCnt="0"/>
      <dgm:spPr/>
    </dgm:pt>
    <dgm:pt modelId="{D11168A6-09CB-4498-A4CC-3F8D68FB6347}" type="pres">
      <dgm:prSet presAssocID="{678E458D-20A0-46E5-BD86-C9327EBE8F97}" presName="compNode" presStyleCnt="0"/>
      <dgm:spPr/>
    </dgm:pt>
    <dgm:pt modelId="{D54F2F7A-7329-4295-9D46-F3141159D46E}" type="pres">
      <dgm:prSet presAssocID="{678E458D-20A0-46E5-BD86-C9327EBE8F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C5F0415D-1CAA-40B2-BCAF-ABC322F7177B}" type="pres">
      <dgm:prSet presAssocID="{678E458D-20A0-46E5-BD86-C9327EBE8F97}" presName="spaceRect" presStyleCnt="0"/>
      <dgm:spPr/>
    </dgm:pt>
    <dgm:pt modelId="{D5203107-9A2C-4EA1-AB3B-3497F691B0F4}" type="pres">
      <dgm:prSet presAssocID="{678E458D-20A0-46E5-BD86-C9327EBE8F9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209B841-E677-44C8-9682-A2F282D51F4C}" srcId="{D10D4140-AD7D-4B66-9126-3E6DC93C03BE}" destId="{678E458D-20A0-46E5-BD86-C9327EBE8F97}" srcOrd="4" destOrd="0" parTransId="{B7FAA50D-8B22-4C5B-8408-B607904BEF9E}" sibTransId="{3C7CE362-1C4E-4D9E-B1FD-3654D63AD317}"/>
    <dgm:cxn modelId="{C970E971-FAC1-477C-A6C7-B33E129E7678}" srcId="{D10D4140-AD7D-4B66-9126-3E6DC93C03BE}" destId="{60A3F507-327C-464C-AF37-EA8CC7A403E2}" srcOrd="0" destOrd="0" parTransId="{C69F2A02-74A0-4903-9002-374FA13B00E1}" sibTransId="{36831E04-2257-4011-84BC-62E0E713A192}"/>
    <dgm:cxn modelId="{4CD7E752-0AA4-4672-8527-8122EBE7D5FE}" type="presOf" srcId="{D10D4140-AD7D-4B66-9126-3E6DC93C03BE}" destId="{039B046A-7EFD-4043-B6E2-87B9FC70C878}" srcOrd="0" destOrd="0" presId="urn:microsoft.com/office/officeart/2018/2/layout/IconLabelList"/>
    <dgm:cxn modelId="{0E63AD58-3176-4D0A-A91C-C76EEBB3CAF6}" srcId="{D10D4140-AD7D-4B66-9126-3E6DC93C03BE}" destId="{CD7AB9CD-4BF5-4F19-90D3-548C75C0E853}" srcOrd="1" destOrd="0" parTransId="{158DD914-A10D-4A72-AC79-ECD34516D34F}" sibTransId="{87E7A7B4-0B43-464B-BE4E-18E4F5CAA37A}"/>
    <dgm:cxn modelId="{A3DCE17F-1D96-4158-8BC3-9D9BFE5328E7}" type="presOf" srcId="{678E458D-20A0-46E5-BD86-C9327EBE8F97}" destId="{D5203107-9A2C-4EA1-AB3B-3497F691B0F4}" srcOrd="0" destOrd="0" presId="urn:microsoft.com/office/officeart/2018/2/layout/IconLabelList"/>
    <dgm:cxn modelId="{984EDF8D-515E-4A66-899E-B4E28979076B}" type="presOf" srcId="{CD7AB9CD-4BF5-4F19-90D3-548C75C0E853}" destId="{E241E31D-4BD5-49A3-BDAC-B579D1FE41A8}" srcOrd="0" destOrd="0" presId="urn:microsoft.com/office/officeart/2018/2/layout/IconLabelList"/>
    <dgm:cxn modelId="{7D30809F-A269-4DF1-9781-AD40BC8C7EA0}" type="presOf" srcId="{826485DB-AA37-4CB3-A741-B72D1D6A9B59}" destId="{15E9DB60-253B-4087-B585-32FECE5F27E8}" srcOrd="0" destOrd="0" presId="urn:microsoft.com/office/officeart/2018/2/layout/IconLabelList"/>
    <dgm:cxn modelId="{916988B1-6C9F-46FE-B38E-1B383CF27D7D}" srcId="{D10D4140-AD7D-4B66-9126-3E6DC93C03BE}" destId="{FFD5B39D-AA5E-4115-BB79-5DF9C99A8377}" srcOrd="3" destOrd="0" parTransId="{EA7CD17D-FBE8-46DA-87D0-ACF190B13BF3}" sibTransId="{B59488C3-2BB5-4720-A3DF-5DCC45A645B5}"/>
    <dgm:cxn modelId="{1B64ECB3-283F-4C4E-A745-A519FB521298}" type="presOf" srcId="{FFD5B39D-AA5E-4115-BB79-5DF9C99A8377}" destId="{CB114790-E620-4AAC-8B8A-F030B49AEC35}" srcOrd="0" destOrd="0" presId="urn:microsoft.com/office/officeart/2018/2/layout/IconLabelList"/>
    <dgm:cxn modelId="{A647E5C1-5D23-4FAB-8125-65D3B58B201E}" srcId="{D10D4140-AD7D-4B66-9126-3E6DC93C03BE}" destId="{826485DB-AA37-4CB3-A741-B72D1D6A9B59}" srcOrd="2" destOrd="0" parTransId="{D7C85153-26A3-4B3B-BD8F-7F0E890B6186}" sibTransId="{D5B5EB4D-4E94-4C5F-82F7-A8DE6A5AFA32}"/>
    <dgm:cxn modelId="{A98D65D0-A5A6-45D1-AEFB-9550F2287575}" type="presOf" srcId="{60A3F507-327C-464C-AF37-EA8CC7A403E2}" destId="{2B45BD7B-8A1E-4D6B-8DE4-9D091CE27D04}" srcOrd="0" destOrd="0" presId="urn:microsoft.com/office/officeart/2018/2/layout/IconLabelList"/>
    <dgm:cxn modelId="{770C0B2E-6166-4217-9660-BF9C1763F151}" type="presParOf" srcId="{039B046A-7EFD-4043-B6E2-87B9FC70C878}" destId="{C156366D-171B-456B-A6CD-B0C1E2F4B0D8}" srcOrd="0" destOrd="0" presId="urn:microsoft.com/office/officeart/2018/2/layout/IconLabelList"/>
    <dgm:cxn modelId="{1E883FCC-B344-4290-AC86-F54BD0E18F8A}" type="presParOf" srcId="{C156366D-171B-456B-A6CD-B0C1E2F4B0D8}" destId="{7495EABF-1A2D-4982-A760-482CC25E3539}" srcOrd="0" destOrd="0" presId="urn:microsoft.com/office/officeart/2018/2/layout/IconLabelList"/>
    <dgm:cxn modelId="{92ACF1DA-EF4A-47F4-BC78-6A806C6F7B6A}" type="presParOf" srcId="{C156366D-171B-456B-A6CD-B0C1E2F4B0D8}" destId="{55C9E987-5467-407C-8A68-117D60F608DF}" srcOrd="1" destOrd="0" presId="urn:microsoft.com/office/officeart/2018/2/layout/IconLabelList"/>
    <dgm:cxn modelId="{B4DF76FA-149C-4BA6-B936-0697A79E6999}" type="presParOf" srcId="{C156366D-171B-456B-A6CD-B0C1E2F4B0D8}" destId="{2B45BD7B-8A1E-4D6B-8DE4-9D091CE27D04}" srcOrd="2" destOrd="0" presId="urn:microsoft.com/office/officeart/2018/2/layout/IconLabelList"/>
    <dgm:cxn modelId="{80211082-84C8-43BE-8112-07BCACCE3F1E}" type="presParOf" srcId="{039B046A-7EFD-4043-B6E2-87B9FC70C878}" destId="{33C30258-8523-4522-8320-BF9EB6130302}" srcOrd="1" destOrd="0" presId="urn:microsoft.com/office/officeart/2018/2/layout/IconLabelList"/>
    <dgm:cxn modelId="{A0080E7F-5A04-4CA8-AD79-7259ABB0B130}" type="presParOf" srcId="{039B046A-7EFD-4043-B6E2-87B9FC70C878}" destId="{8D20C335-44A2-4124-BC4F-0478A8212AB5}" srcOrd="2" destOrd="0" presId="urn:microsoft.com/office/officeart/2018/2/layout/IconLabelList"/>
    <dgm:cxn modelId="{9EC874A4-C66B-42C1-9F36-94CBBE67145B}" type="presParOf" srcId="{8D20C335-44A2-4124-BC4F-0478A8212AB5}" destId="{A8996008-14FA-483C-B031-CF229022C51F}" srcOrd="0" destOrd="0" presId="urn:microsoft.com/office/officeart/2018/2/layout/IconLabelList"/>
    <dgm:cxn modelId="{313AB9E2-81B5-41E3-A0C0-C735D08D11EF}" type="presParOf" srcId="{8D20C335-44A2-4124-BC4F-0478A8212AB5}" destId="{2ECD96CF-8503-478A-BDA9-EA5932AB0813}" srcOrd="1" destOrd="0" presId="urn:microsoft.com/office/officeart/2018/2/layout/IconLabelList"/>
    <dgm:cxn modelId="{F84E6507-88CB-4A5B-9620-76BBA39ED29B}" type="presParOf" srcId="{8D20C335-44A2-4124-BC4F-0478A8212AB5}" destId="{E241E31D-4BD5-49A3-BDAC-B579D1FE41A8}" srcOrd="2" destOrd="0" presId="urn:microsoft.com/office/officeart/2018/2/layout/IconLabelList"/>
    <dgm:cxn modelId="{149F9933-B913-42EE-8B24-785037C00052}" type="presParOf" srcId="{039B046A-7EFD-4043-B6E2-87B9FC70C878}" destId="{E537CF86-4FDF-4473-BE30-C6EB482C6C18}" srcOrd="3" destOrd="0" presId="urn:microsoft.com/office/officeart/2018/2/layout/IconLabelList"/>
    <dgm:cxn modelId="{2B7D3767-FBAA-47BA-A4B8-827D17D81854}" type="presParOf" srcId="{039B046A-7EFD-4043-B6E2-87B9FC70C878}" destId="{4C963398-AFF0-42D6-9C00-750C4CC645C6}" srcOrd="4" destOrd="0" presId="urn:microsoft.com/office/officeart/2018/2/layout/IconLabelList"/>
    <dgm:cxn modelId="{B54C33C8-B4D1-4420-9588-7D1C5161EA61}" type="presParOf" srcId="{4C963398-AFF0-42D6-9C00-750C4CC645C6}" destId="{AAB4B8A6-CC18-4E7C-AE8E-6B847C78802A}" srcOrd="0" destOrd="0" presId="urn:microsoft.com/office/officeart/2018/2/layout/IconLabelList"/>
    <dgm:cxn modelId="{08DA64BB-5B46-44F3-B537-3DBC0E3245E1}" type="presParOf" srcId="{4C963398-AFF0-42D6-9C00-750C4CC645C6}" destId="{CDF5F2EE-6F39-4A2E-8B7D-04D6E93B1B46}" srcOrd="1" destOrd="0" presId="urn:microsoft.com/office/officeart/2018/2/layout/IconLabelList"/>
    <dgm:cxn modelId="{8CCC098E-0728-410F-84CE-05DA4CAA3D0E}" type="presParOf" srcId="{4C963398-AFF0-42D6-9C00-750C4CC645C6}" destId="{15E9DB60-253B-4087-B585-32FECE5F27E8}" srcOrd="2" destOrd="0" presId="urn:microsoft.com/office/officeart/2018/2/layout/IconLabelList"/>
    <dgm:cxn modelId="{9CA6CA68-5BC2-492A-AD1C-78A3E96E5CE4}" type="presParOf" srcId="{039B046A-7EFD-4043-B6E2-87B9FC70C878}" destId="{299FC2D2-1AEC-46D5-A320-06520EAEB23F}" srcOrd="5" destOrd="0" presId="urn:microsoft.com/office/officeart/2018/2/layout/IconLabelList"/>
    <dgm:cxn modelId="{7C33C45F-5634-4FA9-94E5-BD55D2A79F2C}" type="presParOf" srcId="{039B046A-7EFD-4043-B6E2-87B9FC70C878}" destId="{D11EA3B9-3499-484D-9949-868A878023B6}" srcOrd="6" destOrd="0" presId="urn:microsoft.com/office/officeart/2018/2/layout/IconLabelList"/>
    <dgm:cxn modelId="{0C5255A3-0D50-48F6-83FB-E87D4E2487CE}" type="presParOf" srcId="{D11EA3B9-3499-484D-9949-868A878023B6}" destId="{E90BE519-6236-4260-8A8E-BB6F3E63120B}" srcOrd="0" destOrd="0" presId="urn:microsoft.com/office/officeart/2018/2/layout/IconLabelList"/>
    <dgm:cxn modelId="{30678037-B075-4EA8-82FC-E2C0A664E9E9}" type="presParOf" srcId="{D11EA3B9-3499-484D-9949-868A878023B6}" destId="{E8E280CD-7E14-44B1-9AE2-693EC1495DC4}" srcOrd="1" destOrd="0" presId="urn:microsoft.com/office/officeart/2018/2/layout/IconLabelList"/>
    <dgm:cxn modelId="{E60F68AB-426B-4E16-8C48-BB6A75F05A38}" type="presParOf" srcId="{D11EA3B9-3499-484D-9949-868A878023B6}" destId="{CB114790-E620-4AAC-8B8A-F030B49AEC35}" srcOrd="2" destOrd="0" presId="urn:microsoft.com/office/officeart/2018/2/layout/IconLabelList"/>
    <dgm:cxn modelId="{87CE834D-29D8-43BA-83CD-194B8E19AC6B}" type="presParOf" srcId="{039B046A-7EFD-4043-B6E2-87B9FC70C878}" destId="{ABF5D555-6ECA-4A12-A991-D1A6C9938BC6}" srcOrd="7" destOrd="0" presId="urn:microsoft.com/office/officeart/2018/2/layout/IconLabelList"/>
    <dgm:cxn modelId="{8FD1E591-4929-48A2-A4C5-9A8A3DAA9FE9}" type="presParOf" srcId="{039B046A-7EFD-4043-B6E2-87B9FC70C878}" destId="{D11168A6-09CB-4498-A4CC-3F8D68FB6347}" srcOrd="8" destOrd="0" presId="urn:microsoft.com/office/officeart/2018/2/layout/IconLabelList"/>
    <dgm:cxn modelId="{5F4EF6F4-5F27-44A6-80FA-95784EFC3FB2}" type="presParOf" srcId="{D11168A6-09CB-4498-A4CC-3F8D68FB6347}" destId="{D54F2F7A-7329-4295-9D46-F3141159D46E}" srcOrd="0" destOrd="0" presId="urn:microsoft.com/office/officeart/2018/2/layout/IconLabelList"/>
    <dgm:cxn modelId="{64CF7CCB-F801-40F6-8C13-F64BC5D0285D}" type="presParOf" srcId="{D11168A6-09CB-4498-A4CC-3F8D68FB6347}" destId="{C5F0415D-1CAA-40B2-BCAF-ABC322F7177B}" srcOrd="1" destOrd="0" presId="urn:microsoft.com/office/officeart/2018/2/layout/IconLabelList"/>
    <dgm:cxn modelId="{190D5E53-56D9-4044-B495-1626055CEAE3}" type="presParOf" srcId="{D11168A6-09CB-4498-A4CC-3F8D68FB6347}" destId="{D5203107-9A2C-4EA1-AB3B-3497F691B0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6DFB77-C9A9-432C-8410-4928BE45C3D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17423C-4B72-4023-A08A-E4C7106AE72F}">
      <dgm:prSet/>
      <dgm:spPr/>
      <dgm:t>
        <a:bodyPr/>
        <a:lstStyle/>
        <a:p>
          <a:r>
            <a:rPr lang="en-US"/>
            <a:t>Technical: RL fundamentals, PPO algorithm, simulation, visualization.</a:t>
          </a:r>
        </a:p>
      </dgm:t>
    </dgm:pt>
    <dgm:pt modelId="{26852DAE-97D1-4BC4-B4A0-2547C9EAD0D7}" type="parTrans" cxnId="{629EEB2C-72D0-4F9C-9CA9-E0ED47D46364}">
      <dgm:prSet/>
      <dgm:spPr/>
      <dgm:t>
        <a:bodyPr/>
        <a:lstStyle/>
        <a:p>
          <a:endParaRPr lang="en-US"/>
        </a:p>
      </dgm:t>
    </dgm:pt>
    <dgm:pt modelId="{E52469D4-432A-4F82-809C-CBABF67AFB11}" type="sibTrans" cxnId="{629EEB2C-72D0-4F9C-9CA9-E0ED47D46364}">
      <dgm:prSet/>
      <dgm:spPr/>
      <dgm:t>
        <a:bodyPr/>
        <a:lstStyle/>
        <a:p>
          <a:endParaRPr lang="en-US"/>
        </a:p>
      </dgm:t>
    </dgm:pt>
    <dgm:pt modelId="{6F6CCA3D-0019-4B24-AD18-A421435CFF83}">
      <dgm:prSet/>
      <dgm:spPr/>
      <dgm:t>
        <a:bodyPr/>
        <a:lstStyle/>
        <a:p>
          <a:r>
            <a:rPr lang="en-US"/>
            <a:t>Business: dynamic marketing optimization, linking AI outputs to business KPIs.</a:t>
          </a:r>
        </a:p>
      </dgm:t>
    </dgm:pt>
    <dgm:pt modelId="{62524E92-6F46-4BB2-9793-99B2A73B8996}" type="parTrans" cxnId="{808BBC4E-5284-4474-A798-484C887634DE}">
      <dgm:prSet/>
      <dgm:spPr/>
      <dgm:t>
        <a:bodyPr/>
        <a:lstStyle/>
        <a:p>
          <a:endParaRPr lang="en-US"/>
        </a:p>
      </dgm:t>
    </dgm:pt>
    <dgm:pt modelId="{F4A0491E-F7C6-4EE9-8E4C-C56CB7325943}" type="sibTrans" cxnId="{808BBC4E-5284-4474-A798-484C887634DE}">
      <dgm:prSet/>
      <dgm:spPr/>
      <dgm:t>
        <a:bodyPr/>
        <a:lstStyle/>
        <a:p>
          <a:endParaRPr lang="en-US"/>
        </a:p>
      </dgm:t>
    </dgm:pt>
    <dgm:pt modelId="{335A5E3F-BB7D-48C8-9F68-6E7055F2A943}">
      <dgm:prSet/>
      <dgm:spPr/>
      <dgm:t>
        <a:bodyPr/>
        <a:lstStyle/>
        <a:p>
          <a:r>
            <a:rPr lang="en-US"/>
            <a:t>Professional: problem-solving, storytelling, documentation.</a:t>
          </a:r>
        </a:p>
      </dgm:t>
    </dgm:pt>
    <dgm:pt modelId="{D8A115F0-EB8D-4653-B2EF-E4C6D03F60F1}" type="parTrans" cxnId="{05FEC8C7-1033-447D-8708-46CBBEFFDBF9}">
      <dgm:prSet/>
      <dgm:spPr/>
      <dgm:t>
        <a:bodyPr/>
        <a:lstStyle/>
        <a:p>
          <a:endParaRPr lang="en-US"/>
        </a:p>
      </dgm:t>
    </dgm:pt>
    <dgm:pt modelId="{45740BCA-5DCE-46B4-B9F6-79DEFAC91684}" type="sibTrans" cxnId="{05FEC8C7-1033-447D-8708-46CBBEFFDBF9}">
      <dgm:prSet/>
      <dgm:spPr/>
      <dgm:t>
        <a:bodyPr/>
        <a:lstStyle/>
        <a:p>
          <a:endParaRPr lang="en-US"/>
        </a:p>
      </dgm:t>
    </dgm:pt>
    <dgm:pt modelId="{0FB76EED-5D2A-4305-8337-E2C7D525CA6B}" type="pres">
      <dgm:prSet presAssocID="{DE6DFB77-C9A9-432C-8410-4928BE45C3DF}" presName="root" presStyleCnt="0">
        <dgm:presLayoutVars>
          <dgm:dir/>
          <dgm:resizeHandles val="exact"/>
        </dgm:presLayoutVars>
      </dgm:prSet>
      <dgm:spPr/>
    </dgm:pt>
    <dgm:pt modelId="{4D2FC110-7050-417C-BCD3-76E44A5AED96}" type="pres">
      <dgm:prSet presAssocID="{D217423C-4B72-4023-A08A-E4C7106AE72F}" presName="compNode" presStyleCnt="0"/>
      <dgm:spPr/>
    </dgm:pt>
    <dgm:pt modelId="{4029C4BA-E9B4-4589-962C-3CCF5253102E}" type="pres">
      <dgm:prSet presAssocID="{D217423C-4B72-4023-A08A-E4C7106AE7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F5D82CA-5AC6-4813-B90C-5BF419B69C6B}" type="pres">
      <dgm:prSet presAssocID="{D217423C-4B72-4023-A08A-E4C7106AE72F}" presName="spaceRect" presStyleCnt="0"/>
      <dgm:spPr/>
    </dgm:pt>
    <dgm:pt modelId="{E6DEC35F-F626-4999-9D67-EE2C8D3803C4}" type="pres">
      <dgm:prSet presAssocID="{D217423C-4B72-4023-A08A-E4C7106AE72F}" presName="textRect" presStyleLbl="revTx" presStyleIdx="0" presStyleCnt="3">
        <dgm:presLayoutVars>
          <dgm:chMax val="1"/>
          <dgm:chPref val="1"/>
        </dgm:presLayoutVars>
      </dgm:prSet>
      <dgm:spPr/>
    </dgm:pt>
    <dgm:pt modelId="{896CF68F-F6EA-466C-81BD-0C1F8A479082}" type="pres">
      <dgm:prSet presAssocID="{E52469D4-432A-4F82-809C-CBABF67AFB11}" presName="sibTrans" presStyleCnt="0"/>
      <dgm:spPr/>
    </dgm:pt>
    <dgm:pt modelId="{D4F284B9-E9A3-44B8-BDCC-DADB36A211C0}" type="pres">
      <dgm:prSet presAssocID="{6F6CCA3D-0019-4B24-AD18-A421435CFF83}" presName="compNode" presStyleCnt="0"/>
      <dgm:spPr/>
    </dgm:pt>
    <dgm:pt modelId="{A92130C1-CDD6-4C10-A09E-CA83CC7C0323}" type="pres">
      <dgm:prSet presAssocID="{6F6CCA3D-0019-4B24-AD18-A421435CFF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D9401EF-5089-44D5-8CCB-CAB21EF5894E}" type="pres">
      <dgm:prSet presAssocID="{6F6CCA3D-0019-4B24-AD18-A421435CFF83}" presName="spaceRect" presStyleCnt="0"/>
      <dgm:spPr/>
    </dgm:pt>
    <dgm:pt modelId="{F02F6EA3-10AA-47F8-A721-FEC69AC2DAA8}" type="pres">
      <dgm:prSet presAssocID="{6F6CCA3D-0019-4B24-AD18-A421435CFF83}" presName="textRect" presStyleLbl="revTx" presStyleIdx="1" presStyleCnt="3">
        <dgm:presLayoutVars>
          <dgm:chMax val="1"/>
          <dgm:chPref val="1"/>
        </dgm:presLayoutVars>
      </dgm:prSet>
      <dgm:spPr/>
    </dgm:pt>
    <dgm:pt modelId="{34BC190B-60E7-47A6-9A4C-C7B6D62F8FE4}" type="pres">
      <dgm:prSet presAssocID="{F4A0491E-F7C6-4EE9-8E4C-C56CB7325943}" presName="sibTrans" presStyleCnt="0"/>
      <dgm:spPr/>
    </dgm:pt>
    <dgm:pt modelId="{F4F80431-A485-49AC-B579-A3BCBC906B47}" type="pres">
      <dgm:prSet presAssocID="{335A5E3F-BB7D-48C8-9F68-6E7055F2A943}" presName="compNode" presStyleCnt="0"/>
      <dgm:spPr/>
    </dgm:pt>
    <dgm:pt modelId="{2F6700D6-5252-45DA-BD8E-FD35972D4BD0}" type="pres">
      <dgm:prSet presAssocID="{335A5E3F-BB7D-48C8-9F68-6E7055F2A9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DCFA11F8-2984-4E7F-9BEB-D030A7E102AB}" type="pres">
      <dgm:prSet presAssocID="{335A5E3F-BB7D-48C8-9F68-6E7055F2A943}" presName="spaceRect" presStyleCnt="0"/>
      <dgm:spPr/>
    </dgm:pt>
    <dgm:pt modelId="{F1FB5ED9-AC2F-4C00-B697-E5040C545F75}" type="pres">
      <dgm:prSet presAssocID="{335A5E3F-BB7D-48C8-9F68-6E7055F2A9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70A91A-47BB-4069-B613-EADE02D9AB21}" type="presOf" srcId="{335A5E3F-BB7D-48C8-9F68-6E7055F2A943}" destId="{F1FB5ED9-AC2F-4C00-B697-E5040C545F75}" srcOrd="0" destOrd="0" presId="urn:microsoft.com/office/officeart/2018/2/layout/IconLabelList"/>
    <dgm:cxn modelId="{629EEB2C-72D0-4F9C-9CA9-E0ED47D46364}" srcId="{DE6DFB77-C9A9-432C-8410-4928BE45C3DF}" destId="{D217423C-4B72-4023-A08A-E4C7106AE72F}" srcOrd="0" destOrd="0" parTransId="{26852DAE-97D1-4BC4-B4A0-2547C9EAD0D7}" sibTransId="{E52469D4-432A-4F82-809C-CBABF67AFB11}"/>
    <dgm:cxn modelId="{7E97F04B-4C6F-476C-90A5-CA235DB81B18}" type="presOf" srcId="{DE6DFB77-C9A9-432C-8410-4928BE45C3DF}" destId="{0FB76EED-5D2A-4305-8337-E2C7D525CA6B}" srcOrd="0" destOrd="0" presId="urn:microsoft.com/office/officeart/2018/2/layout/IconLabelList"/>
    <dgm:cxn modelId="{808BBC4E-5284-4474-A798-484C887634DE}" srcId="{DE6DFB77-C9A9-432C-8410-4928BE45C3DF}" destId="{6F6CCA3D-0019-4B24-AD18-A421435CFF83}" srcOrd="1" destOrd="0" parTransId="{62524E92-6F46-4BB2-9793-99B2A73B8996}" sibTransId="{F4A0491E-F7C6-4EE9-8E4C-C56CB7325943}"/>
    <dgm:cxn modelId="{A1D93BBF-7C28-47C0-8396-CFEB114F87EE}" type="presOf" srcId="{6F6CCA3D-0019-4B24-AD18-A421435CFF83}" destId="{F02F6EA3-10AA-47F8-A721-FEC69AC2DAA8}" srcOrd="0" destOrd="0" presId="urn:microsoft.com/office/officeart/2018/2/layout/IconLabelList"/>
    <dgm:cxn modelId="{00999BC3-3969-46AC-9417-C082C707FC49}" type="presOf" srcId="{D217423C-4B72-4023-A08A-E4C7106AE72F}" destId="{E6DEC35F-F626-4999-9D67-EE2C8D3803C4}" srcOrd="0" destOrd="0" presId="urn:microsoft.com/office/officeart/2018/2/layout/IconLabelList"/>
    <dgm:cxn modelId="{05FEC8C7-1033-447D-8708-46CBBEFFDBF9}" srcId="{DE6DFB77-C9A9-432C-8410-4928BE45C3DF}" destId="{335A5E3F-BB7D-48C8-9F68-6E7055F2A943}" srcOrd="2" destOrd="0" parTransId="{D8A115F0-EB8D-4653-B2EF-E4C6D03F60F1}" sibTransId="{45740BCA-5DCE-46B4-B9F6-79DEFAC91684}"/>
    <dgm:cxn modelId="{C4733858-9531-4513-AFD2-285C5EFDCF4A}" type="presParOf" srcId="{0FB76EED-5D2A-4305-8337-E2C7D525CA6B}" destId="{4D2FC110-7050-417C-BCD3-76E44A5AED96}" srcOrd="0" destOrd="0" presId="urn:microsoft.com/office/officeart/2018/2/layout/IconLabelList"/>
    <dgm:cxn modelId="{7AB310A2-6FCE-4AA3-AF24-DDDF06F1340C}" type="presParOf" srcId="{4D2FC110-7050-417C-BCD3-76E44A5AED96}" destId="{4029C4BA-E9B4-4589-962C-3CCF5253102E}" srcOrd="0" destOrd="0" presId="urn:microsoft.com/office/officeart/2018/2/layout/IconLabelList"/>
    <dgm:cxn modelId="{6DA131D7-FC05-4F38-86D4-1BCBAAEC0E1D}" type="presParOf" srcId="{4D2FC110-7050-417C-BCD3-76E44A5AED96}" destId="{8F5D82CA-5AC6-4813-B90C-5BF419B69C6B}" srcOrd="1" destOrd="0" presId="urn:microsoft.com/office/officeart/2018/2/layout/IconLabelList"/>
    <dgm:cxn modelId="{3512BC79-49E5-476D-A0B4-9CFE77C92FB6}" type="presParOf" srcId="{4D2FC110-7050-417C-BCD3-76E44A5AED96}" destId="{E6DEC35F-F626-4999-9D67-EE2C8D3803C4}" srcOrd="2" destOrd="0" presId="urn:microsoft.com/office/officeart/2018/2/layout/IconLabelList"/>
    <dgm:cxn modelId="{4B2BFA5A-B486-4CC3-871A-7A4BCF366B5E}" type="presParOf" srcId="{0FB76EED-5D2A-4305-8337-E2C7D525CA6B}" destId="{896CF68F-F6EA-466C-81BD-0C1F8A479082}" srcOrd="1" destOrd="0" presId="urn:microsoft.com/office/officeart/2018/2/layout/IconLabelList"/>
    <dgm:cxn modelId="{E7011D6B-8AFF-454B-BBC5-6AA7005D1086}" type="presParOf" srcId="{0FB76EED-5D2A-4305-8337-E2C7D525CA6B}" destId="{D4F284B9-E9A3-44B8-BDCC-DADB36A211C0}" srcOrd="2" destOrd="0" presId="urn:microsoft.com/office/officeart/2018/2/layout/IconLabelList"/>
    <dgm:cxn modelId="{B4AF2FE6-17AD-432B-91CF-5FC0757851D9}" type="presParOf" srcId="{D4F284B9-E9A3-44B8-BDCC-DADB36A211C0}" destId="{A92130C1-CDD6-4C10-A09E-CA83CC7C0323}" srcOrd="0" destOrd="0" presId="urn:microsoft.com/office/officeart/2018/2/layout/IconLabelList"/>
    <dgm:cxn modelId="{2EB15B46-565A-4B59-8250-0E6D0DE6C6B7}" type="presParOf" srcId="{D4F284B9-E9A3-44B8-BDCC-DADB36A211C0}" destId="{6D9401EF-5089-44D5-8CCB-CAB21EF5894E}" srcOrd="1" destOrd="0" presId="urn:microsoft.com/office/officeart/2018/2/layout/IconLabelList"/>
    <dgm:cxn modelId="{50BCD7CA-1672-41D3-B7AE-C30E3A9DDB29}" type="presParOf" srcId="{D4F284B9-E9A3-44B8-BDCC-DADB36A211C0}" destId="{F02F6EA3-10AA-47F8-A721-FEC69AC2DAA8}" srcOrd="2" destOrd="0" presId="urn:microsoft.com/office/officeart/2018/2/layout/IconLabelList"/>
    <dgm:cxn modelId="{18523E6A-23EF-4FA0-94B4-9D2BD8020164}" type="presParOf" srcId="{0FB76EED-5D2A-4305-8337-E2C7D525CA6B}" destId="{34BC190B-60E7-47A6-9A4C-C7B6D62F8FE4}" srcOrd="3" destOrd="0" presId="urn:microsoft.com/office/officeart/2018/2/layout/IconLabelList"/>
    <dgm:cxn modelId="{33B59111-20C9-435B-8939-17B6D2AEFAD4}" type="presParOf" srcId="{0FB76EED-5D2A-4305-8337-E2C7D525CA6B}" destId="{F4F80431-A485-49AC-B579-A3BCBC906B47}" srcOrd="4" destOrd="0" presId="urn:microsoft.com/office/officeart/2018/2/layout/IconLabelList"/>
    <dgm:cxn modelId="{F3DB579C-2F12-453C-B0D0-E34072D7A531}" type="presParOf" srcId="{F4F80431-A485-49AC-B579-A3BCBC906B47}" destId="{2F6700D6-5252-45DA-BD8E-FD35972D4BD0}" srcOrd="0" destOrd="0" presId="urn:microsoft.com/office/officeart/2018/2/layout/IconLabelList"/>
    <dgm:cxn modelId="{4A2673F1-A045-4CB6-B276-6297852F1B49}" type="presParOf" srcId="{F4F80431-A485-49AC-B579-A3BCBC906B47}" destId="{DCFA11F8-2984-4E7F-9BEB-D030A7E102AB}" srcOrd="1" destOrd="0" presId="urn:microsoft.com/office/officeart/2018/2/layout/IconLabelList"/>
    <dgm:cxn modelId="{2817E9BF-6357-4C5B-9ED1-C464481010CB}" type="presParOf" srcId="{F4F80431-A485-49AC-B579-A3BCBC906B47}" destId="{F1FB5ED9-AC2F-4C00-B697-E5040C545F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E32147-47CC-4342-9664-A12854A4F4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33DC71-965C-44A6-A8E3-454C92409901}">
      <dgm:prSet/>
      <dgm:spPr/>
      <dgm:t>
        <a:bodyPr/>
        <a:lstStyle/>
        <a:p>
          <a:r>
            <a:rPr lang="en-US"/>
            <a:t>• Integrate Google Ads &amp; Meta APIs.</a:t>
          </a:r>
        </a:p>
      </dgm:t>
    </dgm:pt>
    <dgm:pt modelId="{39FD3A62-2781-45AE-A911-316415170159}" type="parTrans" cxnId="{8A6FCB7C-6576-4CC7-AA71-827DC08F1A32}">
      <dgm:prSet/>
      <dgm:spPr/>
      <dgm:t>
        <a:bodyPr/>
        <a:lstStyle/>
        <a:p>
          <a:endParaRPr lang="en-US"/>
        </a:p>
      </dgm:t>
    </dgm:pt>
    <dgm:pt modelId="{CBAC4CAC-918A-4B33-9E77-FE4B7F3FE308}" type="sibTrans" cxnId="{8A6FCB7C-6576-4CC7-AA71-827DC08F1A32}">
      <dgm:prSet/>
      <dgm:spPr/>
      <dgm:t>
        <a:bodyPr/>
        <a:lstStyle/>
        <a:p>
          <a:endParaRPr lang="en-US"/>
        </a:p>
      </dgm:t>
    </dgm:pt>
    <dgm:pt modelId="{C5084E18-EE81-4183-A5A8-003113805CED}">
      <dgm:prSet/>
      <dgm:spPr/>
      <dgm:t>
        <a:bodyPr/>
        <a:lstStyle/>
        <a:p>
          <a:r>
            <a:rPr lang="en-US"/>
            <a:t>• Deploy on cloud (GCP Vertex AI / AWS SageMaker).</a:t>
          </a:r>
        </a:p>
      </dgm:t>
    </dgm:pt>
    <dgm:pt modelId="{E65A5B46-69D1-4059-A51A-E9097BC0EB5C}" type="parTrans" cxnId="{0A638E57-24C2-44E6-BE29-8B81B4B750DA}">
      <dgm:prSet/>
      <dgm:spPr/>
      <dgm:t>
        <a:bodyPr/>
        <a:lstStyle/>
        <a:p>
          <a:endParaRPr lang="en-US"/>
        </a:p>
      </dgm:t>
    </dgm:pt>
    <dgm:pt modelId="{CB7DA670-7F01-4B08-A057-BE650B375C0F}" type="sibTrans" cxnId="{0A638E57-24C2-44E6-BE29-8B81B4B750DA}">
      <dgm:prSet/>
      <dgm:spPr/>
      <dgm:t>
        <a:bodyPr/>
        <a:lstStyle/>
        <a:p>
          <a:endParaRPr lang="en-US"/>
        </a:p>
      </dgm:t>
    </dgm:pt>
    <dgm:pt modelId="{88A827B3-5E16-4FDC-97D8-B0DE24F8D81E}">
      <dgm:prSet/>
      <dgm:spPr/>
      <dgm:t>
        <a:bodyPr/>
        <a:lstStyle/>
        <a:p>
          <a:r>
            <a:rPr lang="en-US"/>
            <a:t>• Add A/B testing and advanced RL algorithms (SAC, TD3).</a:t>
          </a:r>
        </a:p>
      </dgm:t>
    </dgm:pt>
    <dgm:pt modelId="{99745ECB-859F-42C1-89FB-AF1FD2B1BD9C}" type="parTrans" cxnId="{B86343A8-669D-4E64-AF14-6D85A3AF1728}">
      <dgm:prSet/>
      <dgm:spPr/>
      <dgm:t>
        <a:bodyPr/>
        <a:lstStyle/>
        <a:p>
          <a:endParaRPr lang="en-US"/>
        </a:p>
      </dgm:t>
    </dgm:pt>
    <dgm:pt modelId="{830AEDA3-C456-4B1B-A162-A759E7D61856}" type="sibTrans" cxnId="{B86343A8-669D-4E64-AF14-6D85A3AF1728}">
      <dgm:prSet/>
      <dgm:spPr/>
      <dgm:t>
        <a:bodyPr/>
        <a:lstStyle/>
        <a:p>
          <a:endParaRPr lang="en-US"/>
        </a:p>
      </dgm:t>
    </dgm:pt>
    <dgm:pt modelId="{F31C672F-43F1-460D-860F-60C64F21548B}">
      <dgm:prSet/>
      <dgm:spPr/>
      <dgm:t>
        <a:bodyPr/>
        <a:lstStyle/>
        <a:p>
          <a:r>
            <a:rPr lang="en-US"/>
            <a:t>• Connect with Power BI for insights.</a:t>
          </a:r>
        </a:p>
      </dgm:t>
    </dgm:pt>
    <dgm:pt modelId="{1B37593A-66CF-4B9B-9D5C-22E331E8DBBC}" type="parTrans" cxnId="{1D90E2D0-ACBD-4E07-B3E1-71DF9D9E0606}">
      <dgm:prSet/>
      <dgm:spPr/>
      <dgm:t>
        <a:bodyPr/>
        <a:lstStyle/>
        <a:p>
          <a:endParaRPr lang="en-US"/>
        </a:p>
      </dgm:t>
    </dgm:pt>
    <dgm:pt modelId="{BEDC5966-B5F6-4B8F-8AC1-7AA8DBFD0EBB}" type="sibTrans" cxnId="{1D90E2D0-ACBD-4E07-B3E1-71DF9D9E0606}">
      <dgm:prSet/>
      <dgm:spPr/>
      <dgm:t>
        <a:bodyPr/>
        <a:lstStyle/>
        <a:p>
          <a:endParaRPr lang="en-US"/>
        </a:p>
      </dgm:t>
    </dgm:pt>
    <dgm:pt modelId="{8F0A85B2-D1E4-4037-8BAF-F8CD974E35BA}">
      <dgm:prSet/>
      <dgm:spPr/>
      <dgm:t>
        <a:bodyPr/>
        <a:lstStyle/>
        <a:p>
          <a:r>
            <a:rPr lang="en-US"/>
            <a:t>Goal: a self-learning marketing brain.</a:t>
          </a:r>
        </a:p>
      </dgm:t>
    </dgm:pt>
    <dgm:pt modelId="{1744A193-7F8C-469F-8211-78D0551543E9}" type="parTrans" cxnId="{5B53A237-D35E-4E7D-B4FF-1606F6C57857}">
      <dgm:prSet/>
      <dgm:spPr/>
      <dgm:t>
        <a:bodyPr/>
        <a:lstStyle/>
        <a:p>
          <a:endParaRPr lang="en-US"/>
        </a:p>
      </dgm:t>
    </dgm:pt>
    <dgm:pt modelId="{21D7B55F-A37D-4B64-A295-83D5F6F504E2}" type="sibTrans" cxnId="{5B53A237-D35E-4E7D-B4FF-1606F6C57857}">
      <dgm:prSet/>
      <dgm:spPr/>
      <dgm:t>
        <a:bodyPr/>
        <a:lstStyle/>
        <a:p>
          <a:endParaRPr lang="en-US"/>
        </a:p>
      </dgm:t>
    </dgm:pt>
    <dgm:pt modelId="{CDBA49A7-1B8F-4191-9CBB-D475DD73F924}" type="pres">
      <dgm:prSet presAssocID="{A2E32147-47CC-4342-9664-A12854A4F4CA}" presName="linear" presStyleCnt="0">
        <dgm:presLayoutVars>
          <dgm:animLvl val="lvl"/>
          <dgm:resizeHandles val="exact"/>
        </dgm:presLayoutVars>
      </dgm:prSet>
      <dgm:spPr/>
    </dgm:pt>
    <dgm:pt modelId="{CE6E2A36-3D82-4128-A41B-4E655D7AC139}" type="pres">
      <dgm:prSet presAssocID="{5033DC71-965C-44A6-A8E3-454C9240990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743B8CF-30C4-4C7E-B9F2-7112D9F897BA}" type="pres">
      <dgm:prSet presAssocID="{CBAC4CAC-918A-4B33-9E77-FE4B7F3FE308}" presName="spacer" presStyleCnt="0"/>
      <dgm:spPr/>
    </dgm:pt>
    <dgm:pt modelId="{80A697B0-D470-40DF-AE88-22B07495484C}" type="pres">
      <dgm:prSet presAssocID="{C5084E18-EE81-4183-A5A8-003113805CE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DC3F09D-123D-4311-B2D9-70A1CFC0C0FC}" type="pres">
      <dgm:prSet presAssocID="{CB7DA670-7F01-4B08-A057-BE650B375C0F}" presName="spacer" presStyleCnt="0"/>
      <dgm:spPr/>
    </dgm:pt>
    <dgm:pt modelId="{0D811049-21E2-4F01-9D5E-67EDA1A83381}" type="pres">
      <dgm:prSet presAssocID="{88A827B3-5E16-4FDC-97D8-B0DE24F8D81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1B737F-A331-46F1-8829-96DF36EBCBB7}" type="pres">
      <dgm:prSet presAssocID="{830AEDA3-C456-4B1B-A162-A759E7D61856}" presName="spacer" presStyleCnt="0"/>
      <dgm:spPr/>
    </dgm:pt>
    <dgm:pt modelId="{95178778-D095-4A13-822C-B1051B352B94}" type="pres">
      <dgm:prSet presAssocID="{F31C672F-43F1-460D-860F-60C64F2154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88FF82-26D2-4295-8682-6B4307BA6434}" type="pres">
      <dgm:prSet presAssocID="{BEDC5966-B5F6-4B8F-8AC1-7AA8DBFD0EBB}" presName="spacer" presStyleCnt="0"/>
      <dgm:spPr/>
    </dgm:pt>
    <dgm:pt modelId="{D217873B-43B3-41D3-9A24-7D2B0701878C}" type="pres">
      <dgm:prSet presAssocID="{8F0A85B2-D1E4-4037-8BAF-F8CD974E35B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D99609-2853-475E-B8A5-05E1EC9BED0F}" type="presOf" srcId="{C5084E18-EE81-4183-A5A8-003113805CED}" destId="{80A697B0-D470-40DF-AE88-22B07495484C}" srcOrd="0" destOrd="0" presId="urn:microsoft.com/office/officeart/2005/8/layout/vList2"/>
    <dgm:cxn modelId="{B0855F1F-2FF1-486E-9E6C-F67434E03AB0}" type="presOf" srcId="{A2E32147-47CC-4342-9664-A12854A4F4CA}" destId="{CDBA49A7-1B8F-4191-9CBB-D475DD73F924}" srcOrd="0" destOrd="0" presId="urn:microsoft.com/office/officeart/2005/8/layout/vList2"/>
    <dgm:cxn modelId="{5B53A237-D35E-4E7D-B4FF-1606F6C57857}" srcId="{A2E32147-47CC-4342-9664-A12854A4F4CA}" destId="{8F0A85B2-D1E4-4037-8BAF-F8CD974E35BA}" srcOrd="4" destOrd="0" parTransId="{1744A193-7F8C-469F-8211-78D0551543E9}" sibTransId="{21D7B55F-A37D-4B64-A295-83D5F6F504E2}"/>
    <dgm:cxn modelId="{8F4F7F40-9D94-4F1B-8E77-FE4E438F10B2}" type="presOf" srcId="{88A827B3-5E16-4FDC-97D8-B0DE24F8D81E}" destId="{0D811049-21E2-4F01-9D5E-67EDA1A83381}" srcOrd="0" destOrd="0" presId="urn:microsoft.com/office/officeart/2005/8/layout/vList2"/>
    <dgm:cxn modelId="{0A638E57-24C2-44E6-BE29-8B81B4B750DA}" srcId="{A2E32147-47CC-4342-9664-A12854A4F4CA}" destId="{C5084E18-EE81-4183-A5A8-003113805CED}" srcOrd="1" destOrd="0" parTransId="{E65A5B46-69D1-4059-A51A-E9097BC0EB5C}" sibTransId="{CB7DA670-7F01-4B08-A057-BE650B375C0F}"/>
    <dgm:cxn modelId="{8A6FCB7C-6576-4CC7-AA71-827DC08F1A32}" srcId="{A2E32147-47CC-4342-9664-A12854A4F4CA}" destId="{5033DC71-965C-44A6-A8E3-454C92409901}" srcOrd="0" destOrd="0" parTransId="{39FD3A62-2781-45AE-A911-316415170159}" sibTransId="{CBAC4CAC-918A-4B33-9E77-FE4B7F3FE308}"/>
    <dgm:cxn modelId="{6295028E-82F1-4206-A761-26FED1FBC918}" type="presOf" srcId="{8F0A85B2-D1E4-4037-8BAF-F8CD974E35BA}" destId="{D217873B-43B3-41D3-9A24-7D2B0701878C}" srcOrd="0" destOrd="0" presId="urn:microsoft.com/office/officeart/2005/8/layout/vList2"/>
    <dgm:cxn modelId="{6DC347A1-1DAE-4F42-BA56-8F850C942D2F}" type="presOf" srcId="{F31C672F-43F1-460D-860F-60C64F21548B}" destId="{95178778-D095-4A13-822C-B1051B352B94}" srcOrd="0" destOrd="0" presId="urn:microsoft.com/office/officeart/2005/8/layout/vList2"/>
    <dgm:cxn modelId="{B86343A8-669D-4E64-AF14-6D85A3AF1728}" srcId="{A2E32147-47CC-4342-9664-A12854A4F4CA}" destId="{88A827B3-5E16-4FDC-97D8-B0DE24F8D81E}" srcOrd="2" destOrd="0" parTransId="{99745ECB-859F-42C1-89FB-AF1FD2B1BD9C}" sibTransId="{830AEDA3-C456-4B1B-A162-A759E7D61856}"/>
    <dgm:cxn modelId="{1D90E2D0-ACBD-4E07-B3E1-71DF9D9E0606}" srcId="{A2E32147-47CC-4342-9664-A12854A4F4CA}" destId="{F31C672F-43F1-460D-860F-60C64F21548B}" srcOrd="3" destOrd="0" parTransId="{1B37593A-66CF-4B9B-9D5C-22E331E8DBBC}" sibTransId="{BEDC5966-B5F6-4B8F-8AC1-7AA8DBFD0EBB}"/>
    <dgm:cxn modelId="{004A45DF-6EAF-4FDA-9988-666B69247D82}" type="presOf" srcId="{5033DC71-965C-44A6-A8E3-454C92409901}" destId="{CE6E2A36-3D82-4128-A41B-4E655D7AC139}" srcOrd="0" destOrd="0" presId="urn:microsoft.com/office/officeart/2005/8/layout/vList2"/>
    <dgm:cxn modelId="{0355F3F9-39D4-479C-B6C8-3D831964EA44}" type="presParOf" srcId="{CDBA49A7-1B8F-4191-9CBB-D475DD73F924}" destId="{CE6E2A36-3D82-4128-A41B-4E655D7AC139}" srcOrd="0" destOrd="0" presId="urn:microsoft.com/office/officeart/2005/8/layout/vList2"/>
    <dgm:cxn modelId="{73950114-E399-4922-A4A5-E9F8F53AAC98}" type="presParOf" srcId="{CDBA49A7-1B8F-4191-9CBB-D475DD73F924}" destId="{0743B8CF-30C4-4C7E-B9F2-7112D9F897BA}" srcOrd="1" destOrd="0" presId="urn:microsoft.com/office/officeart/2005/8/layout/vList2"/>
    <dgm:cxn modelId="{A7AD0AA0-A535-4A47-8C2C-91458153EEA3}" type="presParOf" srcId="{CDBA49A7-1B8F-4191-9CBB-D475DD73F924}" destId="{80A697B0-D470-40DF-AE88-22B07495484C}" srcOrd="2" destOrd="0" presId="urn:microsoft.com/office/officeart/2005/8/layout/vList2"/>
    <dgm:cxn modelId="{CC4D0DEF-BA58-4B9C-AF01-30543AB473B2}" type="presParOf" srcId="{CDBA49A7-1B8F-4191-9CBB-D475DD73F924}" destId="{EDC3F09D-123D-4311-B2D9-70A1CFC0C0FC}" srcOrd="3" destOrd="0" presId="urn:microsoft.com/office/officeart/2005/8/layout/vList2"/>
    <dgm:cxn modelId="{7DEA3B56-0B5C-43CC-B68D-1C91E77DC79D}" type="presParOf" srcId="{CDBA49A7-1B8F-4191-9CBB-D475DD73F924}" destId="{0D811049-21E2-4F01-9D5E-67EDA1A83381}" srcOrd="4" destOrd="0" presId="urn:microsoft.com/office/officeart/2005/8/layout/vList2"/>
    <dgm:cxn modelId="{7BA530DF-54E8-4810-B9A3-4155A667DF0D}" type="presParOf" srcId="{CDBA49A7-1B8F-4191-9CBB-D475DD73F924}" destId="{6D1B737F-A331-46F1-8829-96DF36EBCBB7}" srcOrd="5" destOrd="0" presId="urn:microsoft.com/office/officeart/2005/8/layout/vList2"/>
    <dgm:cxn modelId="{6438C755-8A83-43C3-A4D8-82EAAD2BC80B}" type="presParOf" srcId="{CDBA49A7-1B8F-4191-9CBB-D475DD73F924}" destId="{95178778-D095-4A13-822C-B1051B352B94}" srcOrd="6" destOrd="0" presId="urn:microsoft.com/office/officeart/2005/8/layout/vList2"/>
    <dgm:cxn modelId="{7D071541-563E-4209-8201-11BD60C9EFE2}" type="presParOf" srcId="{CDBA49A7-1B8F-4191-9CBB-D475DD73F924}" destId="{E688FF82-26D2-4295-8682-6B4307BA6434}" srcOrd="7" destOrd="0" presId="urn:microsoft.com/office/officeart/2005/8/layout/vList2"/>
    <dgm:cxn modelId="{FFE620B5-A646-4318-890D-3A36E9E968B5}" type="presParOf" srcId="{CDBA49A7-1B8F-4191-9CBB-D475DD73F924}" destId="{D217873B-43B3-41D3-9A24-7D2B0701878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93DA4-2CAD-4DE4-AE01-532BAC8A8215}">
      <dsp:nvSpPr>
        <dsp:cNvPr id="0" name=""/>
        <dsp:cNvSpPr/>
      </dsp:nvSpPr>
      <dsp:spPr>
        <a:xfrm>
          <a:off x="0" y="34829"/>
          <a:ext cx="5175384" cy="1766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AI-Driven Marketing Budget Optimization System</a:t>
          </a:r>
        </a:p>
      </dsp:txBody>
      <dsp:txXfrm>
        <a:off x="86232" y="121061"/>
        <a:ext cx="5002920" cy="1594016"/>
      </dsp:txXfrm>
    </dsp:sp>
    <dsp:sp modelId="{6A863406-C07A-4B17-8E99-9A0D80E9994C}">
      <dsp:nvSpPr>
        <dsp:cNvPr id="0" name=""/>
        <dsp:cNvSpPr/>
      </dsp:nvSpPr>
      <dsp:spPr>
        <a:xfrm>
          <a:off x="0" y="1884830"/>
          <a:ext cx="5175384" cy="17664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Author: </a:t>
          </a:r>
          <a:r>
            <a:rPr lang="en-US" sz="2900" kern="1200" dirty="0" err="1"/>
            <a:t>Poojitha</a:t>
          </a:r>
          <a:r>
            <a:rPr lang="en-US" sz="2900" kern="1200" dirty="0"/>
            <a:t> </a:t>
          </a:r>
          <a:r>
            <a:rPr lang="en-US" sz="2900" kern="1200" dirty="0" err="1"/>
            <a:t>Guduru</a:t>
          </a:r>
          <a:endParaRPr lang="en-US" sz="2900" kern="1200" dirty="0"/>
        </a:p>
      </dsp:txBody>
      <dsp:txXfrm>
        <a:off x="86232" y="1971062"/>
        <a:ext cx="5002920" cy="1594016"/>
      </dsp:txXfrm>
    </dsp:sp>
    <dsp:sp modelId="{3A8A8E53-7145-4371-B9EF-95B97CC1E16B}">
      <dsp:nvSpPr>
        <dsp:cNvPr id="0" name=""/>
        <dsp:cNvSpPr/>
      </dsp:nvSpPr>
      <dsp:spPr>
        <a:xfrm>
          <a:off x="0" y="3734830"/>
          <a:ext cx="5175384" cy="17664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Tools Used: Python 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• </a:t>
          </a:r>
          <a:r>
            <a:rPr lang="en-US" sz="2900" kern="1200" dirty="0" err="1"/>
            <a:t>Streamlit</a:t>
          </a:r>
          <a:r>
            <a:rPr lang="en-US" sz="2900" kern="1200" dirty="0"/>
            <a:t> • Stable-Baselines3 • YAML • GitHub</a:t>
          </a:r>
        </a:p>
      </dsp:txBody>
      <dsp:txXfrm>
        <a:off x="86232" y="3821062"/>
        <a:ext cx="5002920" cy="1594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4EFE0-9807-4A7E-A2D5-3D1B89276F2E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1ED3E-10AC-4408-BF61-5F20FDBFC004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4E143-06D3-4B07-AF3A-5034BC3FFE78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Marketing teams struggle to allocate daily budgets effectively.</a:t>
          </a:r>
        </a:p>
      </dsp:txBody>
      <dsp:txXfrm>
        <a:off x="1330115" y="659889"/>
        <a:ext cx="2546008" cy="1080124"/>
      </dsp:txXfrm>
    </dsp:sp>
    <dsp:sp modelId="{3EBD8F0D-FE89-4222-907C-B296CFE18B69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CA0D8-4363-4F88-9518-9F3E06B33301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3866F-CA64-4EC1-ACE1-E83E3BD31C7D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Manual decisions lead to low ROAS.</a:t>
          </a:r>
        </a:p>
      </dsp:txBody>
      <dsp:txXfrm>
        <a:off x="5631327" y="659889"/>
        <a:ext cx="2546008" cy="1080124"/>
      </dsp:txXfrm>
    </dsp:sp>
    <dsp:sp modelId="{04B6112E-1BE3-4447-8C96-672D9CCC2A57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758B8-B77E-4AB0-82D5-329A988A2BF6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5A4EB-558F-4720-9047-C347640EDDF3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Static strategies fail under changing market conditions.</a:t>
          </a:r>
        </a:p>
      </dsp:txBody>
      <dsp:txXfrm>
        <a:off x="1330115" y="2452790"/>
        <a:ext cx="2546008" cy="1080124"/>
      </dsp:txXfrm>
    </dsp:sp>
    <dsp:sp modelId="{66FA1F34-7226-4855-B952-44D1087464FE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28204-C8BC-4E6A-BF99-D09D3FBBC9FB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1679F-AF0B-4599-AF67-D4BE92805ED5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Need an adaptive system that learns automatically.</a:t>
          </a:r>
        </a:p>
      </dsp:txBody>
      <dsp:txXfrm>
        <a:off x="5631327" y="2452790"/>
        <a:ext cx="2546008" cy="1080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710C23-31D5-44E5-9C80-19B2514FE8F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72231-498F-46F9-AA85-1BA917AB18D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Build an AI agent to optimize spend and maximize profit.</a:t>
          </a:r>
        </a:p>
      </dsp:txBody>
      <dsp:txXfrm>
        <a:off x="78583" y="2435142"/>
        <a:ext cx="2399612" cy="720000"/>
      </dsp:txXfrm>
    </dsp:sp>
    <dsp:sp modelId="{B8A1D67B-A319-47E3-A891-E5C12ABF50B0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72852-CA26-4A45-B5ED-59B21A2F234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Simulate realistic marketing performance with noise and seasonality.</a:t>
          </a:r>
        </a:p>
      </dsp:txBody>
      <dsp:txXfrm>
        <a:off x="2898129" y="2435142"/>
        <a:ext cx="2399612" cy="720000"/>
      </dsp:txXfrm>
    </dsp:sp>
    <dsp:sp modelId="{BE368656-CEBE-4523-B6E9-617672983F5B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CB713-040D-4D08-B947-628C3CA7FB4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Visualize results via Streamlit dashboard.</a:t>
          </a:r>
        </a:p>
      </dsp:txBody>
      <dsp:txXfrm>
        <a:off x="5717674" y="2435142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C5A3A-B530-4F47-A2D7-095C95954DC8}">
      <dsp:nvSpPr>
        <dsp:cNvPr id="0" name=""/>
        <dsp:cNvSpPr/>
      </dsp:nvSpPr>
      <dsp:spPr>
        <a:xfrm>
          <a:off x="1215672" y="376511"/>
          <a:ext cx="652587" cy="652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C3ED5-E522-4194-A8BE-620CD45A5365}">
      <dsp:nvSpPr>
        <dsp:cNvPr id="0" name=""/>
        <dsp:cNvSpPr/>
      </dsp:nvSpPr>
      <dsp:spPr>
        <a:xfrm>
          <a:off x="816868" y="1280667"/>
          <a:ext cx="1450195" cy="63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Reinforcement Learning (RL) lets an agent learn by interacting with an environment to maximize reward.</a:t>
          </a:r>
        </a:p>
      </dsp:txBody>
      <dsp:txXfrm>
        <a:off x="816868" y="1280667"/>
        <a:ext cx="1450195" cy="634460"/>
      </dsp:txXfrm>
    </dsp:sp>
    <dsp:sp modelId="{26105321-3981-49BC-A6ED-6F1153C6A8DE}">
      <dsp:nvSpPr>
        <dsp:cNvPr id="0" name=""/>
        <dsp:cNvSpPr/>
      </dsp:nvSpPr>
      <dsp:spPr>
        <a:xfrm>
          <a:off x="2919651" y="376511"/>
          <a:ext cx="652587" cy="652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6ADCA-FBAF-473C-9E73-26AB57BC630C}">
      <dsp:nvSpPr>
        <dsp:cNvPr id="0" name=""/>
        <dsp:cNvSpPr/>
      </dsp:nvSpPr>
      <dsp:spPr>
        <a:xfrm>
          <a:off x="2520848" y="1280667"/>
          <a:ext cx="1450195" cy="63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State: current performance</a:t>
          </a:r>
        </a:p>
      </dsp:txBody>
      <dsp:txXfrm>
        <a:off x="2520848" y="1280667"/>
        <a:ext cx="1450195" cy="634460"/>
      </dsp:txXfrm>
    </dsp:sp>
    <dsp:sp modelId="{821B98F7-2A9A-4AE4-A359-3AE510705640}">
      <dsp:nvSpPr>
        <dsp:cNvPr id="0" name=""/>
        <dsp:cNvSpPr/>
      </dsp:nvSpPr>
      <dsp:spPr>
        <a:xfrm>
          <a:off x="4623631" y="376511"/>
          <a:ext cx="652587" cy="652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B0718-93EF-446E-9145-D9D23913962E}">
      <dsp:nvSpPr>
        <dsp:cNvPr id="0" name=""/>
        <dsp:cNvSpPr/>
      </dsp:nvSpPr>
      <dsp:spPr>
        <a:xfrm>
          <a:off x="4224827" y="1280667"/>
          <a:ext cx="1450195" cy="63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Action: budget allocation</a:t>
          </a:r>
        </a:p>
      </dsp:txBody>
      <dsp:txXfrm>
        <a:off x="4224827" y="1280667"/>
        <a:ext cx="1450195" cy="634460"/>
      </dsp:txXfrm>
    </dsp:sp>
    <dsp:sp modelId="{4035F1A9-7662-4824-B0D9-FB192A37975D}">
      <dsp:nvSpPr>
        <dsp:cNvPr id="0" name=""/>
        <dsp:cNvSpPr/>
      </dsp:nvSpPr>
      <dsp:spPr>
        <a:xfrm>
          <a:off x="6327610" y="376511"/>
          <a:ext cx="652587" cy="6525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BF99B-F6DB-4365-B3C8-45C5795FC846}">
      <dsp:nvSpPr>
        <dsp:cNvPr id="0" name=""/>
        <dsp:cNvSpPr/>
      </dsp:nvSpPr>
      <dsp:spPr>
        <a:xfrm>
          <a:off x="5928807" y="1280667"/>
          <a:ext cx="1450195" cy="63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Reward: profit - volatility penalty</a:t>
          </a:r>
        </a:p>
      </dsp:txBody>
      <dsp:txXfrm>
        <a:off x="5928807" y="1280667"/>
        <a:ext cx="1450195" cy="634460"/>
      </dsp:txXfrm>
    </dsp:sp>
    <dsp:sp modelId="{87AEA212-980A-4609-897D-C4BAD0535918}">
      <dsp:nvSpPr>
        <dsp:cNvPr id="0" name=""/>
        <dsp:cNvSpPr/>
      </dsp:nvSpPr>
      <dsp:spPr>
        <a:xfrm>
          <a:off x="2919651" y="2277676"/>
          <a:ext cx="652587" cy="6525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4F17E-779E-4862-8121-973866352505}">
      <dsp:nvSpPr>
        <dsp:cNvPr id="0" name=""/>
        <dsp:cNvSpPr/>
      </dsp:nvSpPr>
      <dsp:spPr>
        <a:xfrm>
          <a:off x="2520848" y="3181833"/>
          <a:ext cx="1450195" cy="63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Algorithm: Proximal Policy Optimization (PPO)</a:t>
          </a:r>
        </a:p>
      </dsp:txBody>
      <dsp:txXfrm>
        <a:off x="2520848" y="3181833"/>
        <a:ext cx="1450195" cy="634460"/>
      </dsp:txXfrm>
    </dsp:sp>
    <dsp:sp modelId="{46429330-ABDD-4151-B041-2338DF38FCC1}">
      <dsp:nvSpPr>
        <dsp:cNvPr id="0" name=""/>
        <dsp:cNvSpPr/>
      </dsp:nvSpPr>
      <dsp:spPr>
        <a:xfrm>
          <a:off x="4623631" y="2277676"/>
          <a:ext cx="652587" cy="6525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9A5E9-7738-44DE-9635-E3EA926247C6}">
      <dsp:nvSpPr>
        <dsp:cNvPr id="0" name=""/>
        <dsp:cNvSpPr/>
      </dsp:nvSpPr>
      <dsp:spPr>
        <a:xfrm>
          <a:off x="4224827" y="3181833"/>
          <a:ext cx="1450195" cy="63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 → Action → Reward → Learn → Repeat</a:t>
          </a:r>
        </a:p>
      </dsp:txBody>
      <dsp:txXfrm>
        <a:off x="4224827" y="3181833"/>
        <a:ext cx="1450195" cy="6344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5DCAB-A62E-40C7-AEA1-0A672EF04C2A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AA2CA-BDB0-49FD-9A40-A5B2E153DE27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CB567-6A70-4781-8D69-A70AEB4C41C6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Baseline: 150,000 profit | 3.5 ROAS</a:t>
          </a:r>
        </a:p>
      </dsp:txBody>
      <dsp:txXfrm>
        <a:off x="1736122" y="1100"/>
        <a:ext cx="2172539" cy="921683"/>
      </dsp:txXfrm>
    </dsp:sp>
    <dsp:sp modelId="{8F26ED54-E5CC-4F70-BC40-F133FD5D2896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924F9-8672-4D1F-BFF7-C3B409347AFC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0EFDA1-728F-4F20-A010-5445E778412A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PPO Agent: 170,000 profit | 3.8 ROAS</a:t>
          </a:r>
        </a:p>
      </dsp:txBody>
      <dsp:txXfrm>
        <a:off x="5406396" y="1100"/>
        <a:ext cx="2172539" cy="921683"/>
      </dsp:txXfrm>
    </dsp:sp>
    <dsp:sp modelId="{9F1C6F3A-B9D7-408D-AFC2-1BD39B45466D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5D9AF-50EE-4F22-B62A-55658B27304A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320A4-0176-4DFB-86A8-B783015686C5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Higher Budget: 320,000 profit | 3.7 ROAS</a:t>
          </a:r>
        </a:p>
      </dsp:txBody>
      <dsp:txXfrm>
        <a:off x="1736122" y="1635560"/>
        <a:ext cx="2172539" cy="921683"/>
      </dsp:txXfrm>
    </dsp:sp>
    <dsp:sp modelId="{47BA1C62-11BC-4BEB-BF55-36C340992DDD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80250-479C-4046-844D-A0E25FB73467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9D327-EBC1-4247-A2A8-7F86F4319200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Added CTV: 185,000 profit | 3.9 ROAS</a:t>
          </a:r>
        </a:p>
      </dsp:txBody>
      <dsp:txXfrm>
        <a:off x="5406396" y="1635560"/>
        <a:ext cx="2172539" cy="921683"/>
      </dsp:txXfrm>
    </dsp:sp>
    <dsp:sp modelId="{14FDE95E-7890-4E54-B854-1A3039891FF5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C7B6A-518D-4D18-B560-5B296D94C42D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FC842A-7A3B-4A0A-86C9-FDDB4D4A7830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Dynamic reallocation improved ROI by ~10–15%.</a:t>
          </a:r>
        </a:p>
      </dsp:txBody>
      <dsp:txXfrm>
        <a:off x="1736122" y="3270020"/>
        <a:ext cx="2172539" cy="9216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5EABF-1A2D-4982-A760-482CC25E3539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5BD7B-8A1E-4D6B-8DE4-9D091CE27D04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Automates budget decisions with AI.</a:t>
          </a:r>
        </a:p>
      </dsp:txBody>
      <dsp:txXfrm>
        <a:off x="729373" y="1314747"/>
        <a:ext cx="1488867" cy="595546"/>
      </dsp:txXfrm>
    </dsp:sp>
    <dsp:sp modelId="{A8996008-14FA-483C-B031-CF229022C51F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1E31D-4BD5-49A3-BDAC-B579D1FE41A8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Reduces ad waste by 10–20%.</a:t>
          </a:r>
        </a:p>
      </dsp:txBody>
      <dsp:txXfrm>
        <a:off x="2478792" y="1314747"/>
        <a:ext cx="1488867" cy="595546"/>
      </dsp:txXfrm>
    </dsp:sp>
    <dsp:sp modelId="{AAB4B8A6-CC18-4E7C-AE8E-6B847C78802A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9DB60-253B-4087-B585-32FECE5F27E8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Improves profitability and efficiency.</a:t>
          </a:r>
        </a:p>
      </dsp:txBody>
      <dsp:txXfrm>
        <a:off x="4228211" y="1314747"/>
        <a:ext cx="1488867" cy="595546"/>
      </dsp:txXfrm>
    </dsp:sp>
    <dsp:sp modelId="{E90BE519-6236-4260-8A8E-BB6F3E63120B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14790-E620-4AAC-8B8A-F030B49AEC35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Enables faster decision-making for marketing teams.</a:t>
          </a:r>
        </a:p>
      </dsp:txBody>
      <dsp:txXfrm>
        <a:off x="5977630" y="1314747"/>
        <a:ext cx="1488867" cy="595546"/>
      </dsp:txXfrm>
    </dsp:sp>
    <dsp:sp modelId="{D54F2F7A-7329-4295-9D46-F3141159D46E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03107-9A2C-4EA1-AB3B-3497F691B0F4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Applicable to e-commerce, fintech, and healthcare.</a:t>
          </a:r>
        </a:p>
      </dsp:txBody>
      <dsp:txXfrm>
        <a:off x="3353501" y="3204069"/>
        <a:ext cx="1488867" cy="5955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9C4BA-E9B4-4589-962C-3CCF5253102E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EC35F-F626-4999-9D67-EE2C8D3803C4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Technical: RL fundamentals, PPO algorithm, simulation, visualization.</a:t>
          </a:r>
        </a:p>
      </dsp:txBody>
      <dsp:txXfrm>
        <a:off x="78583" y="2435142"/>
        <a:ext cx="2399612" cy="720000"/>
      </dsp:txXfrm>
    </dsp:sp>
    <dsp:sp modelId="{A92130C1-CDD6-4C10-A09E-CA83CC7C0323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F6EA3-10AA-47F8-A721-FEC69AC2DAA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Business: dynamic marketing optimization, linking AI outputs to business KPIs.</a:t>
          </a:r>
        </a:p>
      </dsp:txBody>
      <dsp:txXfrm>
        <a:off x="2898129" y="2435142"/>
        <a:ext cx="2399612" cy="720000"/>
      </dsp:txXfrm>
    </dsp:sp>
    <dsp:sp modelId="{2F6700D6-5252-45DA-BD8E-FD35972D4BD0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B5ED9-AC2F-4C00-B697-E5040C545F75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Professional: problem-solving, storytelling, documentation.</a:t>
          </a:r>
        </a:p>
      </dsp:txBody>
      <dsp:txXfrm>
        <a:off x="5717674" y="2435142"/>
        <a:ext cx="239961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E2A36-3D82-4128-A41B-4E655D7AC139}">
      <dsp:nvSpPr>
        <dsp:cNvPr id="0" name=""/>
        <dsp:cNvSpPr/>
      </dsp:nvSpPr>
      <dsp:spPr>
        <a:xfrm>
          <a:off x="0" y="74211"/>
          <a:ext cx="4291113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Integrate Google Ads &amp; Meta APIs.</a:t>
          </a:r>
        </a:p>
      </dsp:txBody>
      <dsp:txXfrm>
        <a:off x="38784" y="112995"/>
        <a:ext cx="4213545" cy="716935"/>
      </dsp:txXfrm>
    </dsp:sp>
    <dsp:sp modelId="{80A697B0-D470-40DF-AE88-22B07495484C}">
      <dsp:nvSpPr>
        <dsp:cNvPr id="0" name=""/>
        <dsp:cNvSpPr/>
      </dsp:nvSpPr>
      <dsp:spPr>
        <a:xfrm>
          <a:off x="0" y="926314"/>
          <a:ext cx="4291113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Deploy on cloud (GCP Vertex AI / AWS SageMaker).</a:t>
          </a:r>
        </a:p>
      </dsp:txBody>
      <dsp:txXfrm>
        <a:off x="38784" y="965098"/>
        <a:ext cx="4213545" cy="716935"/>
      </dsp:txXfrm>
    </dsp:sp>
    <dsp:sp modelId="{0D811049-21E2-4F01-9D5E-67EDA1A83381}">
      <dsp:nvSpPr>
        <dsp:cNvPr id="0" name=""/>
        <dsp:cNvSpPr/>
      </dsp:nvSpPr>
      <dsp:spPr>
        <a:xfrm>
          <a:off x="0" y="1778417"/>
          <a:ext cx="4291113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Add A/B testing and advanced RL algorithms (SAC, TD3).</a:t>
          </a:r>
        </a:p>
      </dsp:txBody>
      <dsp:txXfrm>
        <a:off x="38784" y="1817201"/>
        <a:ext cx="4213545" cy="716935"/>
      </dsp:txXfrm>
    </dsp:sp>
    <dsp:sp modelId="{95178778-D095-4A13-822C-B1051B352B94}">
      <dsp:nvSpPr>
        <dsp:cNvPr id="0" name=""/>
        <dsp:cNvSpPr/>
      </dsp:nvSpPr>
      <dsp:spPr>
        <a:xfrm>
          <a:off x="0" y="2630520"/>
          <a:ext cx="4291113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Connect with Power BI for insights.</a:t>
          </a:r>
        </a:p>
      </dsp:txBody>
      <dsp:txXfrm>
        <a:off x="38784" y="2669304"/>
        <a:ext cx="4213545" cy="716935"/>
      </dsp:txXfrm>
    </dsp:sp>
    <dsp:sp modelId="{D217873B-43B3-41D3-9A24-7D2B0701878C}">
      <dsp:nvSpPr>
        <dsp:cNvPr id="0" name=""/>
        <dsp:cNvSpPr/>
      </dsp:nvSpPr>
      <dsp:spPr>
        <a:xfrm>
          <a:off x="0" y="3482623"/>
          <a:ext cx="4291113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Goal: a self-learning marketing brain.</a:t>
          </a:r>
        </a:p>
      </dsp:txBody>
      <dsp:txXfrm>
        <a:off x="38784" y="3521407"/>
        <a:ext cx="4213545" cy="716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AdMind – Reinforcement Learning Marketing Budgeting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A84976B-ECE2-F78A-287D-2D324B518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07903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D7CDF3-10A8-610F-A7B7-E4DDC7DA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38" r="11089" b="2"/>
          <a:stretch>
            <a:fillRect/>
          </a:stretch>
        </p:blipFill>
        <p:spPr>
          <a:xfrm>
            <a:off x="643713" y="1165109"/>
            <a:ext cx="3196002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148" y="407987"/>
            <a:ext cx="2240924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86" y="444272"/>
            <a:ext cx="4291113" cy="1325563"/>
          </a:xfrm>
        </p:spPr>
        <p:txBody>
          <a:bodyPr>
            <a:normAutofit/>
          </a:bodyPr>
          <a:lstStyle/>
          <a:p>
            <a:r>
              <a:rPr lang="en-IN"/>
              <a:t>Future Scope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8B9A586-9762-3BD8-C443-7B5286EC5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26552"/>
              </p:ext>
            </p:extLst>
          </p:nvPr>
        </p:nvGraphicFramePr>
        <p:xfrm>
          <a:off x="4370286" y="1904772"/>
          <a:ext cx="42911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44EEB3-12A4-25C4-108C-1BC0E9AC4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84148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C280BE-7262-B48A-EF64-D86299D46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7460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Reinforcement Learning Concept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BEEA70-FAD8-CD4D-4CA3-B71B61BC9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1855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IN" sz="1700"/>
              <a:t>User Input → Marketing Simulator → RL Agent (PPO) → Trained Policy → Streamlit Dashboard</a:t>
            </a:r>
          </a:p>
          <a:p>
            <a:pPr>
              <a:defRPr sz="2000"/>
            </a:pPr>
            <a:endParaRPr lang="en-IN" sz="1700"/>
          </a:p>
          <a:p>
            <a:pPr>
              <a:defRPr sz="2000"/>
            </a:pPr>
            <a:r>
              <a:rPr lang="en-IN" sz="1700"/>
              <a:t>Each component handles budget setup, simulation, learning, saving model, and visualization.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D5ED6FF6-B085-5B70-00D4-423FC7A0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74" r="46684" b="-44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IN" sz="1700"/>
              <a:t>• Python 3.11</a:t>
            </a:r>
          </a:p>
          <a:p>
            <a:pPr>
              <a:defRPr sz="2000"/>
            </a:pPr>
            <a:r>
              <a:rPr lang="en-IN" sz="1700"/>
              <a:t>• Stable-Baselines3 (PPO)</a:t>
            </a:r>
          </a:p>
          <a:p>
            <a:pPr>
              <a:defRPr sz="2000"/>
            </a:pPr>
            <a:r>
              <a:rPr lang="en-IN" sz="1700"/>
              <a:t>• Gymnasium</a:t>
            </a:r>
          </a:p>
          <a:p>
            <a:pPr>
              <a:defRPr sz="2000"/>
            </a:pPr>
            <a:r>
              <a:rPr lang="en-IN" sz="1700"/>
              <a:t>• Pandas, NumPy, Matplotlib</a:t>
            </a:r>
          </a:p>
          <a:p>
            <a:pPr>
              <a:defRPr sz="2000"/>
            </a:pPr>
            <a:r>
              <a:rPr lang="en-IN" sz="1700"/>
              <a:t>• Streamlit</a:t>
            </a:r>
          </a:p>
          <a:p>
            <a:pPr>
              <a:defRPr sz="2000"/>
            </a:pPr>
            <a:r>
              <a:rPr lang="en-IN" sz="1700"/>
              <a:t>• YAML</a:t>
            </a:r>
          </a:p>
          <a:p>
            <a:pPr>
              <a:defRPr sz="2000"/>
            </a:pPr>
            <a:r>
              <a:rPr lang="en-IN" sz="1700"/>
              <a:t>• Git and 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Results &amp;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AC3733-AD67-93C2-7B47-51CC4CF32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25195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Business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97C636-887C-117E-4591-CF540502C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466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B5D1D-4FC6-15D2-4063-806A7EB59B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62311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377</Words>
  <Application>Microsoft Office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AdMind – Reinforcement Learning Marketing Budgeting</vt:lpstr>
      <vt:lpstr>Problem Statement</vt:lpstr>
      <vt:lpstr>Objective</vt:lpstr>
      <vt:lpstr>Reinforcement Learning Concept</vt:lpstr>
      <vt:lpstr>System Architecture</vt:lpstr>
      <vt:lpstr>Tools &amp; Technologies</vt:lpstr>
      <vt:lpstr>Results &amp; Findings</vt:lpstr>
      <vt:lpstr>Business Impact</vt:lpstr>
      <vt:lpstr>Learnings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POOJITHA GUDURU</dc:creator>
  <cp:keywords/>
  <dc:description>generated using python-pptx</dc:description>
  <cp:lastModifiedBy>POOJITHA GUDURU</cp:lastModifiedBy>
  <cp:revision>2</cp:revision>
  <dcterms:created xsi:type="dcterms:W3CDTF">2013-01-27T09:14:16Z</dcterms:created>
  <dcterms:modified xsi:type="dcterms:W3CDTF">2025-10-30T01:12:25Z</dcterms:modified>
  <cp:category/>
</cp:coreProperties>
</file>