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4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370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26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527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657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081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27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33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674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122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249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154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32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276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551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564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873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52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EC826-4135-4312-9CE5-BC7E2712D17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2C26D-D59D-492E-968F-1A200FE1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Online Shopping Analysis: A Comprehensive Overview</a:t>
            </a:r>
            <a:endParaRPr lang="en-US" sz="2838" dirty="0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Tools and Techniques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Analysis Tools</a:t>
            </a:r>
            <a:endParaRPr lang="en-US" sz="1443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SQL, Python, and Excel are essential for data manipulation and analysis.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Visualization Tools</a:t>
            </a:r>
            <a:endParaRPr lang="en-US" sz="1443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Tableau and Power BI create interactive dashboards.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2722098"/>
            <a:ext cx="5238750" cy="1857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43" dirty="0"/>
          </a:p>
        </p:txBody>
      </p:sp>
      <p:sp>
        <p:nvSpPr>
          <p:cNvPr id="9" name="Paragraph 3"/>
          <p:cNvSpPr/>
          <p:nvPr/>
        </p:nvSpPr>
        <p:spPr>
          <a:xfrm>
            <a:off x="714375" y="3571875"/>
            <a:ext cx="5238750" cy="1857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Trends and Insights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Mobile Commerce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Mobile-optimized platforms are essential as mobile shopping increases.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Personalization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and dynamic pricing personalize the user experience.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Sustainability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Eco-friendly practices attract environmentally conscious consumers.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itle"/>
          <p:cNvSpPr/>
          <p:nvPr/>
        </p:nvSpPr>
        <p:spPr>
          <a:xfrm rot="-5400000">
            <a:off x="-499712" y="1897696"/>
            <a:ext cx="3130165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3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Study: Amazon</a:t>
            </a:r>
            <a:endParaRPr lang="en-US" sz="3333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Personalized Recommendations</a:t>
            </a:r>
            <a:endParaRPr lang="en-US" sz="1518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Amazon uses AI to provide highly personalized shopping experiences.</a:t>
            </a:r>
            <a:endParaRPr lang="en-US" sz="1233" dirty="0"/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Their efficient supply chain and customer-centric policies drive global success.</a:t>
            </a:r>
            <a:endParaRPr lang="en-US" sz="1233" dirty="0"/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58" y="1601962"/>
            <a:ext cx="2909888" cy="2909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4562" dirty="0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8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Opportunities</a:t>
            </a:r>
            <a:endParaRPr lang="en-US" sz="1384" dirty="0"/>
          </a:p>
        </p:txBody>
      </p:sp>
      <p:sp>
        <p:nvSpPr>
          <p:cNvPr id="8" name="Text"/>
          <p:cNvSpPr/>
          <p:nvPr/>
        </p:nvSpPr>
        <p:spPr>
          <a:xfrm>
            <a:off x="3868615" y="2192369"/>
            <a:ext cx="4135623" cy="17676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4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Online shopping continues to reshape retail. Businesses must innovate and adapt to trends like mobile commerce, personalization, and sustainability to thrive.</a:t>
            </a:r>
            <a:endParaRPr lang="en-US" sz="1042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5706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7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can businesses stay ahead in the evolving e-commerce landscape?</a:t>
            </a:r>
            <a:endParaRPr lang="en-US" sz="874" dirty="0"/>
          </a:p>
        </p:txBody>
      </p:sp>
      <p:sp>
        <p:nvSpPr>
          <p:cNvPr id="10" name="StaticPath"/>
          <p:cNvSpPr/>
          <p:nvPr/>
        </p:nvSpPr>
        <p:spPr>
          <a:xfrm>
            <a:off x="2976229" y="590843"/>
            <a:ext cx="2260378" cy="499403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6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</a:t>
            </a:r>
            <a:endParaRPr lang="en-US" sz="3167" dirty="0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Convenience and accessibility</a:t>
            </a:r>
            <a:endParaRPr lang="en-US" sz="1429" dirty="0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Revolutionized retail industry</a:t>
            </a:r>
            <a:endParaRPr lang="en-US" sz="1429" dirty="0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Analysis of trends and metrics</a:t>
            </a:r>
            <a:endParaRPr lang="en-US" sz="1429" dirty="0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Customer behavior insights</a:t>
            </a:r>
            <a:endParaRPr lang="en-US" sz="1429" dirty="0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Operational metrics overview</a:t>
            </a:r>
            <a:endParaRPr lang="en-US" sz="142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76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Metrics Overview</a:t>
            </a:r>
            <a:endParaRPr lang="en-US" sz="2766" dirty="0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Customer Metrics</a:t>
            </a:r>
            <a:endParaRPr lang="en-US" sz="1925" dirty="0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Sales Metrics</a:t>
            </a:r>
            <a:endParaRPr lang="en-US" sz="1925" dirty="0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Website Metrics</a:t>
            </a:r>
            <a:endParaRPr lang="en-US" sz="1925" dirty="0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Inventory Metrics</a:t>
            </a:r>
            <a:endParaRPr lang="en-US" sz="1925" dirty="0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2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Logistics Metrics</a:t>
            </a:r>
            <a:endParaRPr lang="en-US" sz="19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Metrics</a:t>
            </a:r>
            <a:endParaRPr lang="en-US" sz="3149" dirty="0"/>
          </a:p>
        </p:txBody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1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Acquisition Cost (CAC)</a:t>
            </a:r>
            <a:endParaRPr lang="en-US" sz="1714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7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Lifetime Value (CLV)</a:t>
            </a:r>
            <a:endParaRPr lang="en-US" sz="1772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Churn Rate &amp; Retention Rate</a:t>
            </a:r>
            <a:endParaRPr lang="en-US" sz="1836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Cost associated with acquiring a new customer.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Total revenue expected from a customer over their lifetime.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Metrics that show customer retention and loyalty.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49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Sales Metrics</a:t>
            </a:r>
            <a:endParaRPr lang="en-US" sz="3494" dirty="0"/>
          </a:p>
        </p:txBody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Conversion Rate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0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Average Order Value (AOV)</a:t>
            </a:r>
            <a:endParaRPr lang="en-US" sz="1908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Revenue by Channel</a:t>
            </a:r>
            <a:endParaRPr lang="en-US" sz="2249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Percentage of website visitors who make a purchase.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Average amount spent per order by customers.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Breakdown of revenue by SEO, paid ads, email, etc.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Website Metrics</a:t>
            </a:r>
            <a:endParaRPr lang="en-US" sz="3253" dirty="0"/>
          </a:p>
        </p:txBody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Bounce Rate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8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Cart Abandonment Rate</a:t>
            </a:r>
            <a:endParaRPr lang="en-US" sz="2082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Page Load Time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Percentage of visitors who leave without taking action.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Percentage of users who add items but don’t complete purchase.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Speed of website loading affecting user experience and conversions.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22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Inventory and Logistics Metrics</a:t>
            </a:r>
            <a:endParaRPr lang="en-US" sz="2222" dirty="0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1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Inventory Turnover Rate</a:t>
            </a:r>
            <a:endParaRPr lang="en-US" sz="2011" dirty="0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1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Fulfillment Time</a:t>
            </a:r>
            <a:endParaRPr lang="en-US" sz="2011" dirty="0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1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Return Rate</a:t>
            </a:r>
            <a:endParaRPr lang="en-US" sz="2011" dirty="0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1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Order Accuracy</a:t>
            </a:r>
            <a:endParaRPr lang="en-US" sz="2011" dirty="0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1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Delivery Speed</a:t>
            </a:r>
            <a:endParaRPr lang="en-US" sz="201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Segmentation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Demographics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Age, gender, and income levels shape purchasing behavior.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Geographics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Location-specific buying patterns influence delivery strategies.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Psychographics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Lifestyle and values impact product preferences and brand loyalty.</a:t>
            </a:r>
            <a:endParaRPr lang="en-US" sz="1367" dirty="0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1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Sources for Analysis</a:t>
            </a:r>
            <a:endParaRPr lang="en-US" sz="2519" dirty="0"/>
          </a:p>
        </p:txBody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Website Analytics Tools</a:t>
            </a:r>
            <a:endParaRPr lang="en-US" sz="1989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Feedback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CRM Systems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Google Analytics and Adobe Analytics for visitor insights.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Surveys, reviews, and ratings provide valuable feedback.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Platforms like Salesforce and HubSpot track customer interactions.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409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Garamond</vt:lpstr>
      <vt:lpstr>OpenSans-Bold</vt:lpstr>
      <vt:lpstr>OpenSans-Regular</vt:lpstr>
      <vt:lpstr>Prompt-Bold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POOJITHA GUDURU</cp:lastModifiedBy>
  <cp:revision>2</cp:revision>
  <dcterms:created xsi:type="dcterms:W3CDTF">2024-11-11T04:20:29Z</dcterms:created>
  <dcterms:modified xsi:type="dcterms:W3CDTF">2024-11-11T04:27:15Z</dcterms:modified>
</cp:coreProperties>
</file>