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c75e288f-1bf3-4ee1-adbe-e9104d766ead/com.whatsapp.provider.media/Untitled%20spreadshe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Sheet2!$A$1:$B$10</c:f>
              <c:multiLvlStrCache>
                <c:ptCount val="10"/>
                <c:lvl>
                  <c:pt idx="0">
                    <c:v>Hector</c:v>
                  </c:pt>
                  <c:pt idx="1">
                    <c:v>Mariela</c:v>
                  </c:pt>
                  <c:pt idx="2">
                    <c:v>Angela</c:v>
                  </c:pt>
                  <c:pt idx="3">
                    <c:v>Gerald</c:v>
                  </c:pt>
                  <c:pt idx="4">
                    <c:v>Reilly</c:v>
                  </c:pt>
                  <c:pt idx="5">
                    <c:v>Carlee</c:v>
                  </c:pt>
                  <c:pt idx="6">
                    <c:v>Jaydon</c:v>
                  </c:pt>
                  <c:pt idx="7">
                    <c:v>Bridger</c:v>
                  </c:pt>
                  <c:pt idx="8">
                    <c:v>Leon</c:v>
                  </c:pt>
                  <c:pt idx="9">
                    <c:v>Charity</c:v>
                  </c:pt>
                </c:lvl>
                <c:lvl>
                  <c:pt idx="0">
                    <c:v>3446</c:v>
                  </c:pt>
                  <c:pt idx="1">
                    <c:v>3447</c:v>
                  </c:pt>
                  <c:pt idx="2">
                    <c:v>3448</c:v>
                  </c:pt>
                  <c:pt idx="3">
                    <c:v>3449</c:v>
                  </c:pt>
                  <c:pt idx="4">
                    <c:v>3450</c:v>
                  </c:pt>
                  <c:pt idx="5">
                    <c:v>3451</c:v>
                  </c:pt>
                  <c:pt idx="6">
                    <c:v>3452</c:v>
                  </c:pt>
                  <c:pt idx="7">
                    <c:v>3453</c:v>
                  </c:pt>
                  <c:pt idx="8">
                    <c:v>3454</c:v>
                  </c:pt>
                  <c:pt idx="9">
                    <c:v>3455</c:v>
                  </c:pt>
                </c:lvl>
              </c:multiLvlStrCache>
            </c:multiLvlStrRef>
          </c:cat>
          <c:val>
            <c:numRef>
              <c:f>Sheet2!$C$1:$C$10</c:f>
              <c:numCache>
                <c:formatCode>General</c:formatCode>
                <c:ptCount val="10"/>
                <c:pt idx="0">
                  <c:v>2.0</c:v>
                </c:pt>
                <c:pt idx="1">
                  <c:v>3.0</c:v>
                </c:pt>
                <c:pt idx="2">
                  <c:v>3.0</c:v>
                </c:pt>
                <c:pt idx="3">
                  <c:v>5.0</c:v>
                </c:pt>
                <c:pt idx="4">
                  <c:v>2.0</c:v>
                </c:pt>
                <c:pt idx="5">
                  <c:v>3.0</c:v>
                </c:pt>
                <c:pt idx="6">
                  <c:v>2.0</c:v>
                </c:pt>
                <c:pt idx="7">
                  <c:v>4.0</c:v>
                </c:pt>
                <c:pt idx="8">
                  <c:v>4.0</c:v>
                </c:pt>
                <c:pt idx="9">
                  <c:v>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8" y="2798303"/>
            <a:ext cx="9462561" cy="3736340"/>
          </a:xfrm>
          <a:prstGeom prst="rect"/>
          <a:noFill/>
        </p:spPr>
        <p:txBody>
          <a:bodyPr rtlCol="0" wrap="square">
            <a:spAutoFit/>
          </a:bodyPr>
          <a:p>
            <a:r>
              <a:rPr sz="2400" lang="en-US"/>
              <a:t>STUDENT NAME:</a:t>
            </a:r>
            <a:r>
              <a:rPr altLang="en-IN" sz="2400" lang="en-US"/>
              <a:t> </a:t>
            </a:r>
            <a:r>
              <a:rPr altLang="en-IN" sz="2400" lang="en-US"/>
              <a:t>P</a:t>
            </a:r>
            <a:r>
              <a:rPr altLang="en-IN" sz="2400" lang="en-US"/>
              <a:t>O</a:t>
            </a:r>
            <a:r>
              <a:rPr altLang="en-IN" sz="2400" lang="en-US"/>
              <a:t>O</a:t>
            </a:r>
            <a:r>
              <a:rPr altLang="en-IN" sz="2400" lang="en-US"/>
              <a:t>J</a:t>
            </a:r>
            <a:r>
              <a:rPr altLang="en-IN" sz="2400" lang="en-US"/>
              <a:t>I</a:t>
            </a:r>
            <a:r>
              <a:rPr altLang="en-IN" sz="2400" lang="en-US"/>
              <a:t>T</a:t>
            </a:r>
            <a:r>
              <a:rPr altLang="en-IN" sz="2400" lang="en-US"/>
              <a:t>H</a:t>
            </a:r>
            <a:r>
              <a:rPr altLang="en-IN" sz="2400" lang="en-US"/>
              <a:t>A</a:t>
            </a:r>
            <a:r>
              <a:rPr altLang="en-IN" sz="2400" lang="en-US"/>
              <a:t>.</a:t>
            </a:r>
            <a:r>
              <a:rPr altLang="en-IN" sz="2400" lang="en-US"/>
              <a:t> </a:t>
            </a:r>
            <a:r>
              <a:rPr altLang="en-IN" sz="2400" lang="en-US"/>
              <a:t>K</a:t>
            </a:r>
            <a:r>
              <a:rPr altLang="en-IN" sz="2400" lang="en-US"/>
              <a:t>.</a:t>
            </a:r>
            <a:r>
              <a:rPr altLang="en-IN" sz="2400" lang="en-US"/>
              <a:t> </a:t>
            </a:r>
            <a:r>
              <a:rPr altLang="en-IN" sz="2400" lang="en-US"/>
              <a:t>B</a:t>
            </a:r>
            <a:endParaRPr dirty="0" sz="2400" lang="en-US"/>
          </a:p>
          <a:p>
            <a:endParaRPr dirty="0" sz="2400" lang="en-US"/>
          </a:p>
          <a:p>
            <a:r>
              <a:rPr dirty="0" sz="2400" lang="en-US"/>
              <a:t>REGISTER NO:</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4</a:t>
            </a:r>
            <a:r>
              <a:rPr altLang="en-IN" dirty="0" sz="2400" lang="en-US"/>
              <a:t>6</a:t>
            </a:r>
            <a:r>
              <a:rPr altLang="en-IN" dirty="0" sz="2400" lang="en-US"/>
              <a:t>4</a:t>
            </a:r>
            <a:r>
              <a:rPr altLang="en-IN" dirty="0" sz="2400" lang="en-US"/>
              <a:t>2</a:t>
            </a:r>
            <a:endParaRPr altLang="en-US" lang="zh-CN"/>
          </a:p>
          <a:p>
            <a:endParaRPr altLang="en-US" lang="zh-CN"/>
          </a:p>
          <a:p>
            <a:r>
              <a:rPr altLang="en-IN" dirty="0" sz="2400" lang="en-US"/>
              <a:t>U</a:t>
            </a:r>
            <a:r>
              <a:rPr altLang="en-IN" dirty="0" sz="2400" lang="en-US"/>
              <a:t>S</a:t>
            </a:r>
            <a:r>
              <a:rPr altLang="en-IN" dirty="0" sz="2400" lang="en-US"/>
              <a:t>E</a:t>
            </a:r>
            <a:r>
              <a:rPr altLang="en-IN" dirty="0" sz="2400" lang="en-US"/>
              <a:t>R</a:t>
            </a:r>
            <a:r>
              <a:rPr altLang="en-IN" dirty="0" sz="2400" lang="en-US"/>
              <a:t> </a:t>
            </a:r>
            <a:r>
              <a:rPr altLang="en-IN" dirty="0" sz="2400" lang="en-US"/>
              <a:t>N</a:t>
            </a:r>
            <a:r>
              <a:rPr altLang="en-IN" dirty="0" sz="2400" lang="en-US"/>
              <a:t>A</a:t>
            </a:r>
            <a:r>
              <a:rPr altLang="en-IN" dirty="0" sz="2400" lang="en-US"/>
              <a:t>M</a:t>
            </a:r>
            <a:r>
              <a:rPr altLang="en-IN" dirty="0" sz="2400" lang="en-US"/>
              <a:t>E</a:t>
            </a:r>
            <a:r>
              <a:rPr altLang="en-IN" dirty="0" sz="2400" lang="en-US"/>
              <a:t>:</a:t>
            </a:r>
            <a:r>
              <a:rPr altLang="en-IN" dirty="0" sz="2400" lang="en-US"/>
              <a:t> </a:t>
            </a:r>
            <a:r>
              <a:rPr altLang="en-IN" dirty="0" sz="2400" lang="en-US"/>
              <a:t>a</a:t>
            </a:r>
            <a:r>
              <a:rPr altLang="en-IN" dirty="0" sz="2400" lang="en-US"/>
              <a:t>s</a:t>
            </a:r>
            <a:r>
              <a:rPr altLang="en-IN" dirty="0" sz="2400" lang="en-US"/>
              <a:t>u</a:t>
            </a:r>
            <a:r>
              <a:rPr altLang="en-IN" dirty="0" sz="2400" lang="en-US"/>
              <a:t>n</a:t>
            </a:r>
            <a:r>
              <a:rPr altLang="en-IN" dirty="0" sz="2400" lang="en-US"/>
              <a:t>m</a:t>
            </a:r>
            <a:r>
              <a:rPr altLang="en-IN" dirty="0" sz="2400" lang="en-US"/>
              <a:t>1</a:t>
            </a:r>
            <a:r>
              <a:rPr altLang="en-IN" dirty="0" sz="2400" lang="en-US"/>
              <a:t>4</a:t>
            </a:r>
            <a:r>
              <a:rPr altLang="en-IN" dirty="0" sz="2400" lang="en-US"/>
              <a:t>7</a:t>
            </a:r>
            <a:r>
              <a:rPr altLang="en-IN" dirty="0" sz="2400" lang="en-US"/>
              <a:t>5</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4</a:t>
            </a:r>
            <a:r>
              <a:rPr altLang="en-IN" dirty="0" sz="2400" lang="en-US"/>
              <a:t>6</a:t>
            </a:r>
            <a:r>
              <a:rPr altLang="en-IN" dirty="0" sz="2400" lang="en-US"/>
              <a:t>4</a:t>
            </a:r>
            <a:r>
              <a:rPr altLang="en-IN" dirty="0" sz="2400" lang="en-US"/>
              <a:t>2</a:t>
            </a:r>
            <a:endParaRPr altLang="en-US" lang="zh-CN"/>
          </a:p>
          <a:p>
            <a:endParaRPr altLang="en-US" lang="zh-CN"/>
          </a:p>
          <a:p>
            <a:r>
              <a:rPr altLang="en-IN" dirty="0" sz="2400" lang="en-US"/>
              <a:t>DEPARTMENT</a:t>
            </a:r>
            <a:r>
              <a:rPr altLang="en-IN" dirty="0" sz="2400" lang="en-US"/>
              <a:t>:</a:t>
            </a:r>
            <a:r>
              <a:rPr altLang="en-IN" dirty="0" sz="2400" lang="en-US"/>
              <a:t> </a:t>
            </a:r>
            <a:r>
              <a:rPr altLang="en-IN" dirty="0" sz="2400" lang="en-US"/>
              <a:t>P</a:t>
            </a:r>
            <a:r>
              <a:rPr altLang="en-IN" dirty="0" sz="2400" lang="en-US"/>
              <a:t>G</a:t>
            </a:r>
            <a:r>
              <a:rPr altLang="en-IN" dirty="0" sz="2400" lang="en-US"/>
              <a:t> </a:t>
            </a:r>
            <a:r>
              <a:rPr altLang="en-IN" dirty="0" sz="2400" lang="en-US"/>
              <a:t>&amp;</a:t>
            </a:r>
            <a:r>
              <a:rPr altLang="en-IN" dirty="0" sz="2400" lang="en-US"/>
              <a:t> </a:t>
            </a:r>
            <a:r>
              <a:rPr altLang="en-IN" dirty="0" sz="2400" lang="en-US"/>
              <a:t>R</a:t>
            </a:r>
            <a:r>
              <a:rPr altLang="en-IN" dirty="0" sz="2400" lang="en-US"/>
              <a:t>E</a:t>
            </a:r>
            <a:r>
              <a:rPr altLang="en-IN" dirty="0" sz="2400" lang="en-US"/>
              <a:t>S</a:t>
            </a:r>
            <a:r>
              <a:rPr altLang="en-IN" dirty="0" sz="2400" lang="en-US"/>
              <a:t>E</a:t>
            </a:r>
            <a:r>
              <a:rPr altLang="en-IN" dirty="0" sz="2400" lang="en-US"/>
              <a:t>A</a:t>
            </a:r>
            <a:r>
              <a:rPr altLang="en-IN" dirty="0" sz="2400" lang="en-US"/>
              <a:t>R</a:t>
            </a:r>
            <a:r>
              <a:rPr altLang="en-IN" dirty="0" sz="2400" lang="en-US"/>
              <a:t>CH</a:t>
            </a:r>
            <a:r>
              <a:rPr altLang="en-IN" dirty="0" sz="2400" lang="en-US"/>
              <a:t> </a:t>
            </a:r>
            <a:r>
              <a:rPr altLang="en-IN" dirty="0" sz="2400" lang="en-US"/>
              <a:t>D</a:t>
            </a:r>
            <a:r>
              <a:rPr altLang="en-IN" dirty="0" sz="2400" lang="en-US"/>
              <a:t>E</a:t>
            </a:r>
            <a:r>
              <a:rPr altLang="en-IN" dirty="0" sz="2400" lang="en-US"/>
              <a:t>PARTMENT</a:t>
            </a:r>
            <a:r>
              <a:rPr altLang="en-IN" dirty="0" sz="2400" lang="en-US"/>
              <a:t> </a:t>
            </a:r>
            <a:r>
              <a:rPr altLang="en-IN" dirty="0" sz="2400" lang="en-US"/>
              <a:t>OF</a:t>
            </a:r>
            <a:r>
              <a:rPr altLang="en-IN" dirty="0" sz="2400" lang="en-US"/>
              <a:t> </a:t>
            </a:r>
            <a:r>
              <a:rPr altLang="en-IN" dirty="0" sz="2400" lang="en-US"/>
              <a:t>COMMERCE</a:t>
            </a:r>
            <a:r>
              <a:rPr altLang="en-IN" dirty="0" sz="2400" lang="en-US"/>
              <a:t> </a:t>
            </a:r>
            <a:endParaRPr altLang="en-US" lang="zh-CN"/>
          </a:p>
          <a:p>
            <a:endParaRPr altLang="en-US" lang="zh-CN"/>
          </a:p>
          <a:p>
            <a:r>
              <a:rPr dirty="0" sz="2400" lang="en-US"/>
              <a:t>COLLEGE</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 </a:t>
            </a:r>
            <a:r>
              <a:rPr altLang="en-IN" dirty="0" sz="2400" lang="en-US"/>
              <a:t>KANYAKA</a:t>
            </a:r>
            <a:r>
              <a:rPr altLang="en-IN" dirty="0" sz="2400" lang="en-US"/>
              <a:t> </a:t>
            </a:r>
            <a:r>
              <a:rPr altLang="en-IN" dirty="0" sz="2400" lang="en-US"/>
              <a:t> </a:t>
            </a:r>
            <a:r>
              <a:rPr altLang="en-IN" dirty="0" sz="2400" lang="en-US"/>
              <a:t>PARAMESWARI</a:t>
            </a:r>
            <a:r>
              <a:rPr altLang="en-IN" dirty="0" sz="2400" lang="en-US"/>
              <a:t> </a:t>
            </a:r>
            <a:r>
              <a:rPr altLang="en-IN" dirty="0" sz="2400" lang="en-US"/>
              <a:t> </a:t>
            </a:r>
            <a:r>
              <a:rPr altLang="en-IN" dirty="0" sz="2400" lang="en-US"/>
              <a:t>ART</a:t>
            </a:r>
            <a:r>
              <a:rPr altLang="en-IN" dirty="0" sz="2400" lang="en-US"/>
              <a:t> </a:t>
            </a:r>
            <a:r>
              <a:rPr altLang="en-IN" dirty="0" sz="2400" lang="en-US"/>
              <a:t> </a:t>
            </a:r>
            <a:r>
              <a:rPr altLang="en-IN" dirty="0" sz="2400" lang="en-US"/>
              <a:t>AND</a:t>
            </a:r>
            <a:r>
              <a:rPr altLang="en-IN" dirty="0" sz="2400" lang="en-US"/>
              <a:t> </a:t>
            </a:r>
            <a:r>
              <a:rPr altLang="en-IN" dirty="0" sz="2400" lang="en-US"/>
              <a:t>SCIENCE</a:t>
            </a:r>
            <a:r>
              <a:rPr altLang="en-IN" dirty="0" sz="2400" lang="en-US"/>
              <a:t> </a:t>
            </a:r>
            <a:r>
              <a:rPr altLang="en-IN" dirty="0" sz="2400" lang="en-US"/>
              <a:t>COLLEGE</a:t>
            </a:r>
            <a:r>
              <a:rPr altLang="en-IN" dirty="0" sz="2400" lang="en-US"/>
              <a:t> </a:t>
            </a:r>
            <a:r>
              <a:rPr altLang="en-IN" dirty="0" sz="2400" lang="en-US"/>
              <a:t>FOR</a:t>
            </a:r>
            <a:r>
              <a:rPr altLang="en-IN" dirty="0" sz="2400" lang="en-US"/>
              <a:t> </a:t>
            </a:r>
            <a:r>
              <a:rPr altLang="en-IN" dirty="0" sz="2400" lang="en-US"/>
              <a:t>WOMEN</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867957" y="525141"/>
            <a:ext cx="394479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4"/>
          <p:cNvSpPr txBox="1"/>
          <p:nvPr/>
        </p:nvSpPr>
        <p:spPr>
          <a:xfrm rot="21600000">
            <a:off x="1362628" y="1595266"/>
            <a:ext cx="7442228" cy="50698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08870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951106" y="1038073"/>
          <a:ext cx="5802337" cy="478170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1297213" y="1509769"/>
            <a:ext cx="7858881" cy="34442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53844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161118" y="5362575"/>
            <a:ext cx="1649632" cy="6501218"/>
            <a:chOff x="8161118" y="5362575"/>
            <a:chExt cx="1649632" cy="6501218"/>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flipH="1">
              <a:off x="8161118" y="11547140"/>
              <a:ext cx="268507" cy="316653"/>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83861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Placeholder 3"/>
          <p:cNvSpPr>
            <a:spLocks noGrp="1"/>
          </p:cNvSpPr>
          <p:nvPr/>
        </p:nvSpPr>
        <p:spPr>
          <a:xfrm>
            <a:off x="676274" y="2019299"/>
            <a:ext cx="9349462" cy="2793823"/>
          </a:xfrm>
          <a:prstGeom prst="rect"/>
        </p:spPr>
        <p:txBody>
          <a:bodyPr anchor="t" bIns="45720" lIns="91440" rIns="91440" rtlCol="0" tIns="45720" vert="horz">
            <a:noAutofit/>
          </a:bodyPr>
          <a:lstStyle>
            <a:lvl1pPr algn="l" defTabSz="457200" indent="0" marL="0">
              <a:spcBef>
                <a:spcPts val="1000"/>
              </a:spcBef>
              <a:spcAft>
                <a:spcPts val="0"/>
              </a:spcAft>
              <a:buNone/>
              <a:defRPr sz="2000" kern="1200">
                <a:solidFill>
                  <a:srgbClr val="808080"/>
                </a:solidFill>
                <a:latin typeface="+mn-lt"/>
                <a:ea typeface="+mn-ea"/>
                <a:cs typeface="+mn-cs"/>
              </a:defRPr>
            </a:lvl1pPr>
            <a:lvl2pPr algn="l" defTabSz="457200" indent="0" marL="457200">
              <a:spcBef>
                <a:spcPts val="1000"/>
              </a:spcBef>
              <a:spcAft>
                <a:spcPts val="0"/>
              </a:spcAft>
              <a:buNone/>
              <a:defRPr sz="1800" kern="1200">
                <a:solidFill>
                  <a:srgbClr val="898989"/>
                </a:solidFill>
                <a:latin typeface="+mn-lt"/>
                <a:ea typeface="+mn-ea"/>
                <a:cs typeface="+mn-cs"/>
              </a:defRPr>
            </a:lvl2pPr>
            <a:lvl3pPr algn="l" defTabSz="457200" indent="0" marL="914400">
              <a:spcBef>
                <a:spcPts val="1000"/>
              </a:spcBef>
              <a:spcAft>
                <a:spcPts val="0"/>
              </a:spcAft>
              <a:buNone/>
              <a:defRPr sz="1600" kern="1200">
                <a:solidFill>
                  <a:srgbClr val="898989"/>
                </a:solidFill>
                <a:latin typeface="+mn-lt"/>
                <a:ea typeface="+mn-ea"/>
                <a:cs typeface="+mn-cs"/>
              </a:defRPr>
            </a:lvl3pPr>
            <a:lvl4pPr algn="l" defTabSz="457200" indent="0" marL="1371600">
              <a:spcBef>
                <a:spcPts val="1000"/>
              </a:spcBef>
              <a:spcAft>
                <a:spcPts val="0"/>
              </a:spcAft>
              <a:buNone/>
              <a:defRPr sz="1400" kern="1200">
                <a:solidFill>
                  <a:srgbClr val="898989"/>
                </a:solidFill>
                <a:latin typeface="+mn-lt"/>
                <a:ea typeface="+mn-ea"/>
                <a:cs typeface="+mn-cs"/>
              </a:defRPr>
            </a:lvl4pPr>
            <a:lvl5pPr algn="l" defTabSz="457200" indent="0" marL="1828800">
              <a:spcBef>
                <a:spcPts val="1000"/>
              </a:spcBef>
              <a:spcAft>
                <a:spcPts val="0"/>
              </a:spcAft>
              <a:buNone/>
              <a:defRPr sz="1400" kern="1200">
                <a:solidFill>
                  <a:srgbClr val="898989"/>
                </a:solidFill>
                <a:latin typeface="+mn-lt"/>
                <a:ea typeface="+mn-ea"/>
                <a:cs typeface="+mn-cs"/>
              </a:defRPr>
            </a:lvl5pPr>
            <a:lvl6pPr algn="l" defTabSz="457200" indent="0" marL="2286000">
              <a:spcBef>
                <a:spcPts val="1000"/>
              </a:spcBef>
              <a:spcAft>
                <a:spcPts val="0"/>
              </a:spcAft>
              <a:buNone/>
              <a:defRPr sz="1400" kern="1200">
                <a:solidFill>
                  <a:srgbClr val="898989"/>
                </a:solidFill>
                <a:latin typeface="+mn-lt"/>
                <a:ea typeface="+mn-ea"/>
                <a:cs typeface="+mn-cs"/>
              </a:defRPr>
            </a:lvl6pPr>
            <a:lvl7pPr algn="l" defTabSz="457200" indent="0" marL="2743200">
              <a:spcBef>
                <a:spcPts val="1000"/>
              </a:spcBef>
              <a:spcAft>
                <a:spcPts val="0"/>
              </a:spcAft>
              <a:buNone/>
              <a:defRPr sz="1400" kern="1200">
                <a:solidFill>
                  <a:srgbClr val="898989"/>
                </a:solidFill>
                <a:latin typeface="+mn-lt"/>
                <a:ea typeface="+mn-ea"/>
                <a:cs typeface="+mn-cs"/>
              </a:defRPr>
            </a:lvl7pPr>
            <a:lvl8pPr algn="l" defTabSz="457200" indent="0" marL="3200400">
              <a:spcBef>
                <a:spcPts val="1000"/>
              </a:spcBef>
              <a:spcAft>
                <a:spcPts val="0"/>
              </a:spcAft>
              <a:buNone/>
              <a:defRPr sz="1400" kern="1200">
                <a:solidFill>
                  <a:srgbClr val="898989"/>
                </a:solidFill>
                <a:latin typeface="+mn-lt"/>
                <a:ea typeface="+mn-ea"/>
                <a:cs typeface="+mn-cs"/>
              </a:defRPr>
            </a:lvl8pPr>
            <a:lvl9pPr algn="l" defTabSz="457200" indent="0" marL="3657600">
              <a:spcBef>
                <a:spcPts val="1000"/>
              </a:spcBef>
              <a:spcAft>
                <a:spcPts val="0"/>
              </a:spcAft>
              <a:buNone/>
              <a:defRPr sz="1400" kern="1200">
                <a:solidFill>
                  <a:srgbClr val="898989"/>
                </a:solidFill>
                <a:latin typeface="+mn-lt"/>
                <a:ea typeface="+mn-ea"/>
                <a:cs typeface="+mn-cs"/>
              </a:defRPr>
            </a:lvl9pPr>
          </a:lstStyle>
          <a:p>
            <a:pPr algn="just"/>
            <a:r>
              <a:rPr dirty="0" sz="2400" lang="en-GB">
                <a:solidFill>
                  <a:srgbClr val="000000"/>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3"/>
          <p:cNvSpPr txBox="1"/>
          <p:nvPr/>
        </p:nvSpPr>
        <p:spPr>
          <a:xfrm>
            <a:off x="1332907" y="2019300"/>
            <a:ext cx="7678333" cy="47142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3"/>
          <p:cNvSpPr txBox="1"/>
          <p:nvPr/>
        </p:nvSpPr>
        <p:spPr>
          <a:xfrm>
            <a:off x="2174119" y="1695450"/>
            <a:ext cx="6292548" cy="68478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56760" y="8808299"/>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393634" y="31114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677992" y="1483358"/>
            <a:ext cx="8766045" cy="4358641"/>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998235" y="1627728"/>
            <a:ext cx="7939888" cy="40538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220222" y="3053862"/>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1639251" y="2634441"/>
            <a:ext cx="8143932" cy="1348739"/>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just"/>
            <a:r>
              <a:rPr dirty="0" sz="2800" lang="en-US" smtClean="0">
                <a:latin typeface="Times New Roman" pitchFamily="18" charset="0"/>
                <a:cs typeface="Times New Roman" pitchFamily="18" charset="0"/>
              </a:rPr>
              <a:t>While taking pivot count is considered as important so each and every person is considered as COUNT 1.</a:t>
            </a:r>
            <a:endParaRPr dirty="0" sz="2800" lang="en-US">
              <a:latin typeface="Times New Roman" pitchFamily="18" charset="0"/>
              <a:cs typeface="Times New Roman" pitchFamily="18" charset="0"/>
            </a:endParaRPr>
          </a:p>
        </p:txBody>
      </p:sp>
      <p:sp>
        <p:nvSpPr>
          <p:cNvPr id="1048679" name="TextBox 3"/>
          <p:cNvSpPr txBox="1"/>
          <p:nvPr/>
        </p:nvSpPr>
        <p:spPr>
          <a:xfrm>
            <a:off x="2126992" y="3053861"/>
            <a:ext cx="6803011" cy="1348739"/>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just"/>
            <a:r>
              <a:rPr dirty="0" sz="2800" lang="en-US" smtClean="0">
                <a:solidFill>
                  <a:srgbClr val="000000"/>
                </a:solidFill>
                <a:latin typeface="Times New Roman" pitchFamily="18" charset="0"/>
                <a:cs typeface="Times New Roman" pitchFamily="18" charset="0"/>
              </a:rPr>
              <a:t>While taking pivot count is considered as important so each and every person is considered as COUNT 1.</a:t>
            </a:r>
            <a:endParaRPr dirty="0" sz="2800" lang="en-US">
              <a:solidFill>
                <a:srgbClr val="0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2024-09-06T14:01:11Z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bb4cc14708184d4c9b770259f3889aa0</vt:lpwstr>
  </property>
</Properties>
</file>