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charts/chart1.xml" ContentType="application/vnd.openxmlformats-officedocument.drawingml.chart+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i="0" u="none" strike="noStrike" baseline="0">
                <a:solidFill>
                  <a:srgbClr val="595959"/>
                </a:solidFill>
                <a:latin typeface="Droid Sans"/>
                <a:ea typeface="Droid Sans"/>
                <a:cs typeface="Lucida Sans"/>
              </a:defRPr>
            </a:pPr>
            <a:r>
              <a:rPr lang="zh-CN"/>
              <a:t>图表标题</a:t>
            </a:r>
          </a:p>
        </c:rich>
      </c:tx>
      <c:layout/>
      <c:overlay val="0"/>
      <c:spPr>
        <a:noFill/>
        <a:ln>
          <a:noFill/>
        </a:ln>
      </c:spPr>
    </c:title>
    <c:autoTitleDeleted val="1"/>
    <c:plotArea>
      <c:layout/>
      <c:pieChart>
        <c:varyColors val="1"/>
        <c:ser>
          <c:idx val="0"/>
          <c:order val="0"/>
          <c:dPt>
            <c:idx val="0"/>
            <c:bubble3D val="0"/>
            <c:spPr>
              <a:solidFill>
                <a:srgbClr val="4F81BD"/>
              </a:solidFill>
              <a:ln w="12700">
                <a:solidFill>
                  <a:srgbClr val="FFFFFF"/>
                </a:solidFill>
                <a:prstDash val="solid"/>
              </a:ln>
            </c:spPr>
          </c:dPt>
          <c:dPt>
            <c:idx val="1"/>
            <c:bubble3D val="0"/>
            <c:spPr>
              <a:solidFill>
                <a:srgbClr val="C0504D"/>
              </a:solidFill>
              <a:ln w="12700">
                <a:solidFill>
                  <a:srgbClr val="FFFFFF"/>
                </a:solidFill>
                <a:prstDash val="solid"/>
              </a:ln>
            </c:spPr>
          </c:dPt>
          <c:dPt>
            <c:idx val="2"/>
            <c:bubble3D val="0"/>
            <c:spPr>
              <a:solidFill>
                <a:srgbClr val="9BBB59"/>
              </a:solidFill>
              <a:ln w="12700">
                <a:solidFill>
                  <a:srgbClr val="FFFFFF"/>
                </a:solidFill>
                <a:prstDash val="solid"/>
              </a:ln>
            </c:spPr>
          </c:dPt>
          <c:dPt>
            <c:idx val="3"/>
            <c:bubble3D val="0"/>
            <c:spPr>
              <a:solidFill>
                <a:srgbClr val="8064A2"/>
              </a:solidFill>
              <a:ln w="12700">
                <a:solidFill>
                  <a:srgbClr val="FFFFFF"/>
                </a:solidFill>
                <a:prstDash val="solid"/>
              </a:ln>
            </c:spPr>
          </c:dPt>
          <c:dPt>
            <c:idx val="4"/>
            <c:bubble3D val="0"/>
            <c:spPr>
              <a:solidFill>
                <a:srgbClr val="4BACC6"/>
              </a:solidFill>
              <a:ln w="12700">
                <a:solidFill>
                  <a:srgbClr val="FFFFFF"/>
                </a:solidFill>
                <a:prstDash val="solid"/>
              </a:ln>
            </c:spPr>
          </c:dPt>
          <c:dPt>
            <c:idx val="5"/>
            <c:bubble3D val="0"/>
            <c:spPr>
              <a:solidFill>
                <a:srgbClr val="F79646"/>
              </a:solidFill>
              <a:ln w="12700">
                <a:solidFill>
                  <a:srgbClr val="FFFFFF"/>
                </a:solidFill>
                <a:prstDash val="solid"/>
              </a:ln>
            </c:spPr>
          </c:dPt>
          <c:dPt>
            <c:idx val="6"/>
            <c:bubble3D val="0"/>
            <c:spPr>
              <a:solidFill>
                <a:srgbClr val="2C4D74"/>
              </a:solidFill>
              <a:ln w="12700">
                <a:solidFill>
                  <a:srgbClr val="FFFFFF"/>
                </a:solidFill>
                <a:prstDash val="solid"/>
              </a:ln>
            </c:spPr>
          </c:dPt>
          <c:dPt>
            <c:idx val="7"/>
            <c:bubble3D val="0"/>
            <c:spPr>
              <a:solidFill>
                <a:srgbClr val="782C2A"/>
              </a:solidFill>
              <a:ln w="12700">
                <a:solidFill>
                  <a:srgbClr val="FFFFFF"/>
                </a:solidFill>
                <a:prstDash val="solid"/>
              </a:ln>
            </c:spPr>
          </c:dPt>
          <c:dPt>
            <c:idx val="8"/>
            <c:bubble3D val="0"/>
            <c:spPr>
              <a:solidFill>
                <a:srgbClr val="5D7430"/>
              </a:solidFill>
              <a:ln w="12700">
                <a:solidFill>
                  <a:srgbClr val="FFFFFF"/>
                </a:solidFill>
                <a:prstDash val="solid"/>
              </a:ln>
            </c:spPr>
          </c:dPt>
          <c:dPt>
            <c:idx val="9"/>
            <c:bubble3D val="0"/>
            <c:spPr>
              <a:solidFill>
                <a:srgbClr val="4C3A62"/>
              </a:solidFill>
              <a:ln w="12700">
                <a:solidFill>
                  <a:srgbClr val="FFFFFF"/>
                </a:solidFill>
                <a:prstDash val="solid"/>
              </a:ln>
            </c:spPr>
          </c:dPt>
          <c:dLbls>
            <c:showLegendKey val="0"/>
            <c:showVal val="0"/>
            <c:showCatName val="0"/>
            <c:showSerName val="0"/>
            <c:showPercent val="0"/>
            <c:showBubbleSize val="0"/>
            <c:showLeaderLines val="1"/>
          </c:dLbls>
          <c:val>
            <c:numRef>
              <c:f/>
              <c:numCache>
                <c:formatCode>General</c:formatCode>
                <c:ptCount val="10"/>
                <c:pt idx="0">
                  <c:v>2.0</c:v>
                </c:pt>
                <c:pt idx="1">
                  <c:v>3.0</c:v>
                </c:pt>
                <c:pt idx="2">
                  <c:v>3.0</c:v>
                </c:pt>
                <c:pt idx="3">
                  <c:v>5.0</c:v>
                </c:pt>
                <c:pt idx="4">
                  <c:v>2.0</c:v>
                </c:pt>
                <c:pt idx="5">
                  <c:v>3.0</c:v>
                </c:pt>
                <c:pt idx="6">
                  <c:v>2.0</c:v>
                </c:pt>
                <c:pt idx="7">
                  <c:v>4.0</c:v>
                </c:pt>
                <c:pt idx="8">
                  <c:v>4.0</c:v>
                </c:pt>
                <c:pt idx="9">
                  <c:v>4.0</c:v>
                </c:pt>
              </c:numCache>
            </c:numRef>
          </c:val>
        </c:ser>
        <c:firstSliceAng val="0"/>
      </c:pieChart>
      <c:spPr>
        <a:noFill/>
        <a:ln>
          <a:noFill/>
        </a:ln>
      </c:spPr>
    </c:plotArea>
    <c:legend>
      <c:legendPos val="b"/>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solidFill>
      <a:srgbClr val="FFFFFF"/>
    </a:solidFill>
    <a:ln w="12700">
      <a:solidFill>
        <a:srgbClr val="D9D9D9"/>
      </a:solidFill>
      <a:prstDash val="solid"/>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8/30/2024</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11010120"/>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97121250"/>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74" name="对象"/>
          <p:cNvSpPr>
            <a:spLocks noGrp="1"/>
          </p:cNvSpPr>
          <p:nvPr>
            <p:ph type="sldImg"/>
          </p:nvPr>
        </p:nvSpPr>
        <p:spPr>
          <a:xfrm rot="0">
            <a:off x="4038600" y="857250"/>
            <a:ext cx="4114800" cy="2314575"/>
          </a:xfrm>
          <a:prstGeom prst="rect"/>
          <a:noFill/>
          <a:ln w="12700" cmpd="sng" cap="flat">
            <a:noFill/>
            <a:prstDash val="solid"/>
            <a:miter/>
          </a:ln>
        </p:spPr>
      </p:sp>
      <p:sp>
        <p:nvSpPr>
          <p:cNvPr id="17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04206865"/>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83" name="对象"/>
          <p:cNvSpPr>
            <a:spLocks noGrp="1"/>
          </p:cNvSpPr>
          <p:nvPr>
            <p:ph type="sldImg"/>
          </p:nvPr>
        </p:nvSpPr>
        <p:spPr>
          <a:xfrm rot="0">
            <a:off x="4038600" y="857250"/>
            <a:ext cx="4114800" cy="2314575"/>
          </a:xfrm>
          <a:prstGeom prst="rect"/>
          <a:noFill/>
          <a:ln w="12700" cmpd="sng" cap="flat">
            <a:noFill/>
            <a:prstDash val="solid"/>
            <a:miter/>
          </a:ln>
        </p:spPr>
      </p:sp>
      <p:sp>
        <p:nvSpPr>
          <p:cNvPr id="18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17297959"/>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87" name="对象"/>
          <p:cNvSpPr>
            <a:spLocks noGrp="1"/>
          </p:cNvSpPr>
          <p:nvPr>
            <p:ph type="sldImg"/>
          </p:nvPr>
        </p:nvSpPr>
        <p:spPr>
          <a:xfrm rot="0">
            <a:off x="4038600" y="857250"/>
            <a:ext cx="4114800" cy="2314575"/>
          </a:xfrm>
          <a:prstGeom prst="rect"/>
          <a:noFill/>
          <a:ln w="12700" cmpd="sng" cap="flat">
            <a:noFill/>
            <a:prstDash val="solid"/>
            <a:miter/>
          </a:ln>
        </p:spPr>
      </p:sp>
      <p:sp>
        <p:nvSpPr>
          <p:cNvPr id="18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24471064"/>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4" name="对象"/>
          <p:cNvSpPr>
            <a:spLocks noGrp="1"/>
          </p:cNvSpPr>
          <p:nvPr>
            <p:ph type="sldImg"/>
          </p:nvPr>
        </p:nvSpPr>
        <p:spPr>
          <a:xfrm rot="0">
            <a:off x="4038600" y="857250"/>
            <a:ext cx="4114800" cy="2314575"/>
          </a:xfrm>
          <a:prstGeom prst="rect"/>
          <a:noFill/>
          <a:ln w="12700" cmpd="sng" cap="flat">
            <a:noFill/>
            <a:prstDash val="solid"/>
            <a:miter/>
          </a:ln>
        </p:spPr>
      </p:sp>
      <p:sp>
        <p:nvSpPr>
          <p:cNvPr id="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27732280"/>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08" name="对象"/>
          <p:cNvSpPr>
            <a:spLocks noGrp="1"/>
          </p:cNvSpPr>
          <p:nvPr>
            <p:ph type="sldImg"/>
          </p:nvPr>
        </p:nvSpPr>
        <p:spPr>
          <a:xfrm rot="0">
            <a:off x="4038600" y="857250"/>
            <a:ext cx="4114800" cy="2314575"/>
          </a:xfrm>
          <a:prstGeom prst="rect"/>
          <a:noFill/>
          <a:ln w="12700" cmpd="sng" cap="flat">
            <a:noFill/>
            <a:prstDash val="solid"/>
            <a:miter/>
          </a:ln>
        </p:spPr>
      </p:sp>
      <p:sp>
        <p:nvSpPr>
          <p:cNvPr id="10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5059475"/>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19" name="对象"/>
          <p:cNvSpPr>
            <a:spLocks noGrp="1"/>
          </p:cNvSpPr>
          <p:nvPr>
            <p:ph type="sldImg"/>
          </p:nvPr>
        </p:nvSpPr>
        <p:spPr>
          <a:xfrm rot="0">
            <a:off x="4038600" y="857250"/>
            <a:ext cx="4114800" cy="2314575"/>
          </a:xfrm>
          <a:prstGeom prst="rect"/>
          <a:noFill/>
          <a:ln w="12700" cmpd="sng" cap="flat">
            <a:noFill/>
            <a:prstDash val="solid"/>
            <a:miter/>
          </a:ln>
        </p:spPr>
      </p:sp>
      <p:sp>
        <p:nvSpPr>
          <p:cNvPr id="12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85757245"/>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31" name="对象"/>
          <p:cNvSpPr>
            <a:spLocks noGrp="1"/>
          </p:cNvSpPr>
          <p:nvPr>
            <p:ph type="sldImg"/>
          </p:nvPr>
        </p:nvSpPr>
        <p:spPr>
          <a:xfrm rot="0">
            <a:off x="4038600" y="857250"/>
            <a:ext cx="4114800" cy="2314575"/>
          </a:xfrm>
          <a:prstGeom prst="rect"/>
          <a:noFill/>
          <a:ln w="12700" cmpd="sng" cap="flat">
            <a:noFill/>
            <a:prstDash val="solid"/>
            <a:miter/>
          </a:ln>
        </p:spPr>
      </p:sp>
      <p:sp>
        <p:nvSpPr>
          <p:cNvPr id="13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15973956"/>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40" name="对象"/>
          <p:cNvSpPr>
            <a:spLocks noGrp="1"/>
          </p:cNvSpPr>
          <p:nvPr>
            <p:ph type="sldImg"/>
          </p:nvPr>
        </p:nvSpPr>
        <p:spPr>
          <a:xfrm rot="0">
            <a:off x="4038600" y="857250"/>
            <a:ext cx="4114800" cy="2314575"/>
          </a:xfrm>
          <a:prstGeom prst="rect"/>
          <a:noFill/>
          <a:ln w="12700" cmpd="sng" cap="flat">
            <a:noFill/>
            <a:prstDash val="solid"/>
            <a:miter/>
          </a:ln>
        </p:spPr>
      </p:sp>
      <p:sp>
        <p:nvSpPr>
          <p:cNvPr id="14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31955103"/>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50" name="对象"/>
          <p:cNvSpPr>
            <a:spLocks noGrp="1"/>
          </p:cNvSpPr>
          <p:nvPr>
            <p:ph type="sldImg"/>
          </p:nvPr>
        </p:nvSpPr>
        <p:spPr>
          <a:xfrm rot="0">
            <a:off x="4038600" y="857250"/>
            <a:ext cx="4114800" cy="2314575"/>
          </a:xfrm>
          <a:prstGeom prst="rect"/>
          <a:noFill/>
          <a:ln w="12700" cmpd="sng" cap="flat">
            <a:noFill/>
            <a:prstDash val="solid"/>
            <a:miter/>
          </a:ln>
        </p:spPr>
      </p:sp>
      <p:sp>
        <p:nvSpPr>
          <p:cNvPr id="15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98947453"/>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54" name="对象"/>
          <p:cNvSpPr>
            <a:spLocks noGrp="1"/>
          </p:cNvSpPr>
          <p:nvPr>
            <p:ph type="sldImg"/>
          </p:nvPr>
        </p:nvSpPr>
        <p:spPr>
          <a:xfrm rot="0">
            <a:off x="4038600" y="857250"/>
            <a:ext cx="4114800" cy="2314575"/>
          </a:xfrm>
          <a:prstGeom prst="rect"/>
          <a:noFill/>
          <a:ln w="12700" cmpd="sng" cap="flat">
            <a:noFill/>
            <a:prstDash val="solid"/>
            <a:miter/>
          </a:ln>
        </p:spPr>
      </p:sp>
      <p:sp>
        <p:nvSpPr>
          <p:cNvPr id="15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3741677"/>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66" name="对象"/>
          <p:cNvSpPr>
            <a:spLocks noGrp="1"/>
          </p:cNvSpPr>
          <p:nvPr>
            <p:ph type="sldImg"/>
          </p:nvPr>
        </p:nvSpPr>
        <p:spPr>
          <a:xfrm rot="0">
            <a:off x="4038600" y="857250"/>
            <a:ext cx="4114800" cy="2314575"/>
          </a:xfrm>
          <a:prstGeom prst="rect"/>
          <a:noFill/>
          <a:ln w="12700" cmpd="sng" cap="flat">
            <a:noFill/>
            <a:prstDash val="solid"/>
            <a:miter/>
          </a:ln>
        </p:spPr>
      </p:sp>
      <p:sp>
        <p:nvSpPr>
          <p:cNvPr id="16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35768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type="title" preserve="1">
  <p:cSld name="标题幻灯片">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ctrTitle"/>
          </p:nvPr>
        </p:nvSpPr>
        <p:spPr>
          <a:xfrm xmlns:a="http://schemas.openxmlformats.org/drawingml/2006/main">
            <a:off x="914400" y="2130425"/>
            <a:ext cx="10363200" cy="1470025"/>
          </a:xfrm>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subTitle" idx="1"/>
          </p:nvPr>
        </p:nvSpPr>
        <p:spPr>
          <a:xfrm xmlns:a="http://schemas.openxmlformats.org/drawingml/2006/main">
            <a:off x="1828800" y="3886199"/>
            <a:ext cx="8534400" cy="1752600"/>
          </a:xfrm>
        </p:spPr>
        <p:txBody>
          <a:bodyPr xmlns:a="http://schemas.openxmlformats.org/drawingml/2006/main"/>
          <a:lstStyle xmlns:a="http://schemas.openxmlformats.org/drawingml/2006/main">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xmlns:a="http://schemas.openxmlformats.org/drawingml/2006/main">
            <a:r>
              <a:rPr lang="zh-CN" altLang="en-US" smtClean="0"/>
              <a:t>单击此处编辑母版副标题样式</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5707880"/>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28412115"/>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43368156"/>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latin typeface="Droid Sans" pitchFamily="0" charset="0"/>
              <a:ea typeface="宋体" pitchFamily="0" charset="0"/>
              <a:cs typeface="Droid Sans"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542364540"/>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6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latin typeface="Droid Sans" pitchFamily="0" charset="0"/>
              <a:ea typeface="宋体" pitchFamily="0" charset="0"/>
              <a:cs typeface="Droid Sans" pitchFamily="0" charset="0"/>
            </a:endParaRPr>
          </a:p>
        </p:txBody>
      </p:sp>
      <p:sp>
        <p:nvSpPr>
          <p:cNvPr id="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384653186"/>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56834658"/>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61897844"/>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08177398"/>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14405190"/>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80501475"/>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11346878"/>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75131975"/>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85426425"/>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3" name="文本框"/>
          <p:cNvSpPr>
            <a:spLocks noGrp="1"/>
          </p:cNvSpPr>
          <p:nvPr>
            <p:ph type="body" idx="1"/>
          </p:nvPr>
        </p:nvSpPr>
        <p:spPr>
          <a:xfrm rot="0">
            <a:off x="609600" y="1577340"/>
            <a:ext cx="10972800" cy="4526278"/>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latin typeface="Droid Sans" pitchFamily="0" charset="0"/>
              <a:ea typeface="宋体" pitchFamily="0" charset="0"/>
              <a:cs typeface="Droid Sans"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8/30/2024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627412241"/>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40" y="0"/>
                </a:moveTo>
                <a:lnTo>
                  <a:pt x="4659" y="0"/>
                </a:lnTo>
                <a:lnTo>
                  <a:pt x="0" y="10798"/>
                </a:lnTo>
                <a:lnTo>
                  <a:pt x="4659" y="21600"/>
                </a:lnTo>
                <a:lnTo>
                  <a:pt x="16940" y="21600"/>
                </a:lnTo>
                <a:lnTo>
                  <a:pt x="21600" y="10798"/>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876298" y="2798303"/>
            <a:ext cx="9462561" cy="3787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POOJITHA.KB</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3</a:t>
            </a:r>
            <a:r>
              <a:rPr lang="en-US" altLang="zh-CN" sz="2400" b="0" i="0" u="none" strike="noStrike" kern="1200" cap="none" spc="0" baseline="0">
                <a:solidFill>
                  <a:schemeClr val="tx1"/>
                </a:solidFill>
                <a:latin typeface="Calibri" pitchFamily="0" charset="0"/>
                <a:ea typeface="宋体" pitchFamily="0" charset="0"/>
                <a:cs typeface="Calibri" pitchFamily="0" charset="0"/>
              </a:rPr>
              <a:t>1</a:t>
            </a:r>
            <a:r>
              <a:rPr lang="en-US" altLang="zh-CN" sz="2400" b="0" i="0" u="none" strike="noStrike" kern="1200" cap="none" spc="0" baseline="0">
                <a:solidFill>
                  <a:schemeClr val="tx1"/>
                </a:solidFill>
                <a:latin typeface="Calibri" pitchFamily="0" charset="0"/>
                <a:ea typeface="宋体" pitchFamily="0" charset="0"/>
                <a:cs typeface="Calibri" pitchFamily="0" charset="0"/>
              </a:rPr>
              <a:t>2</a:t>
            </a:r>
            <a:r>
              <a:rPr lang="en-US" altLang="zh-CN" sz="2400" b="0" i="0" u="none" strike="noStrike" kern="1200" cap="none" spc="0" baseline="0">
                <a:solidFill>
                  <a:schemeClr val="tx1"/>
                </a:solidFill>
                <a:latin typeface="Calibri" pitchFamily="0" charset="0"/>
                <a:ea typeface="宋体" pitchFamily="0" charset="0"/>
                <a:cs typeface="Calibri" pitchFamily="0" charset="0"/>
              </a:rPr>
              <a:t>2</a:t>
            </a:r>
            <a:r>
              <a:rPr lang="en-US" altLang="zh-CN" sz="2400" b="0" i="0" u="none" strike="noStrike" kern="1200" cap="none" spc="0" baseline="0">
                <a:solidFill>
                  <a:schemeClr val="tx1"/>
                </a:solidFill>
                <a:latin typeface="Calibri" pitchFamily="0" charset="0"/>
                <a:ea typeface="宋体" pitchFamily="0" charset="0"/>
                <a:cs typeface="Calibri" pitchFamily="0" charset="0"/>
              </a:rPr>
              <a:t>1</a:t>
            </a:r>
            <a:r>
              <a:rPr lang="en-US" altLang="zh-CN" sz="2400" b="0" i="0" u="none" strike="noStrike" kern="1200" cap="none" spc="0" baseline="0">
                <a:solidFill>
                  <a:schemeClr val="tx1"/>
                </a:solidFill>
                <a:latin typeface="Calibri" pitchFamily="0" charset="0"/>
                <a:ea typeface="宋体" pitchFamily="0" charset="0"/>
                <a:cs typeface="Calibri" pitchFamily="0" charset="0"/>
              </a:rPr>
              <a:t>4642</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U</a:t>
            </a:r>
            <a:r>
              <a:rPr lang="en-US" altLang="zh-CN" sz="2400" b="0" i="0" u="none" strike="noStrike" kern="1200" cap="none" spc="0" baseline="0">
                <a:solidFill>
                  <a:schemeClr val="tx1"/>
                </a:solidFill>
                <a:latin typeface="Calibri" pitchFamily="0" charset="0"/>
                <a:ea typeface="宋体" pitchFamily="0" charset="0"/>
                <a:cs typeface="Calibri" pitchFamily="0" charset="0"/>
              </a:rPr>
              <a:t>S</a:t>
            </a:r>
            <a:r>
              <a:rPr lang="en-US" altLang="zh-CN" sz="2400" b="0" i="0" u="none" strike="noStrike" kern="1200" cap="none" spc="0" baseline="0">
                <a:solidFill>
                  <a:schemeClr val="tx1"/>
                </a:solidFill>
                <a:latin typeface="Calibri" pitchFamily="0" charset="0"/>
                <a:ea typeface="宋体" pitchFamily="0" charset="0"/>
                <a:cs typeface="Calibri" pitchFamily="0" charset="0"/>
              </a:rPr>
              <a:t>E</a:t>
            </a:r>
            <a:r>
              <a:rPr lang="en-US" altLang="zh-CN" sz="2400" b="0" i="0" u="none" strike="noStrike" kern="1200" cap="none" spc="0" baseline="0">
                <a:solidFill>
                  <a:schemeClr val="tx1"/>
                </a:solidFill>
                <a:latin typeface="Calibri" pitchFamily="0" charset="0"/>
                <a:ea typeface="宋体" pitchFamily="0" charset="0"/>
                <a:cs typeface="Calibri" pitchFamily="0" charset="0"/>
              </a:rPr>
              <a:t>R</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N</a:t>
            </a:r>
            <a:r>
              <a:rPr lang="en-US" altLang="zh-CN" sz="2400" b="0" i="0" u="none" strike="noStrike" kern="1200" cap="none" spc="0" baseline="0">
                <a:solidFill>
                  <a:schemeClr val="tx1"/>
                </a:solidFill>
                <a:latin typeface="Calibri" pitchFamily="0" charset="0"/>
                <a:ea typeface="宋体" pitchFamily="0" charset="0"/>
                <a:cs typeface="Calibri" pitchFamily="0" charset="0"/>
              </a:rPr>
              <a:t>A</a:t>
            </a:r>
            <a:r>
              <a:rPr lang="en-US" altLang="zh-CN" sz="2400" b="0" i="0" u="none" strike="noStrike" kern="1200" cap="none" spc="0" baseline="0">
                <a:solidFill>
                  <a:schemeClr val="tx1"/>
                </a:solidFill>
                <a:latin typeface="Calibri" pitchFamily="0" charset="0"/>
                <a:ea typeface="宋体" pitchFamily="0" charset="0"/>
                <a:cs typeface="Calibri" pitchFamily="0" charset="0"/>
              </a:rPr>
              <a:t>M</a:t>
            </a:r>
            <a:r>
              <a:rPr lang="en-US" altLang="zh-CN" sz="2400" b="0" i="0" u="none" strike="noStrike" kern="1200" cap="none" spc="0" baseline="0">
                <a:solidFill>
                  <a:schemeClr val="tx1"/>
                </a:solidFill>
                <a:latin typeface="Calibri" pitchFamily="0" charset="0"/>
                <a:ea typeface="宋体" pitchFamily="0" charset="0"/>
                <a:cs typeface="Calibri" pitchFamily="0" charset="0"/>
              </a:rPr>
              <a:t>E</a:t>
            </a:r>
            <a:r>
              <a:rPr lang="en-US" altLang="zh-CN" sz="2400" b="0" i="0" u="none" strike="noStrike" kern="1200" cap="none" spc="0" baseline="0">
                <a:solidFill>
                  <a:schemeClr val="tx1"/>
                </a:solidFill>
                <a:latin typeface="Calibri" pitchFamily="0" charset="0"/>
                <a:ea typeface="宋体" pitchFamily="0" charset="0"/>
                <a:cs typeface="Calibri" pitchFamily="0" charset="0"/>
              </a:rPr>
              <a:t>:</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a</a:t>
            </a:r>
            <a:r>
              <a:rPr lang="en-US" altLang="zh-CN" sz="2400" b="0" i="0" u="none" strike="noStrike" kern="1200" cap="none" spc="0" baseline="0">
                <a:solidFill>
                  <a:schemeClr val="tx1"/>
                </a:solidFill>
                <a:latin typeface="Calibri" pitchFamily="0" charset="0"/>
                <a:ea typeface="宋体" pitchFamily="0" charset="0"/>
                <a:cs typeface="Calibri" pitchFamily="0" charset="0"/>
              </a:rPr>
              <a:t>s</a:t>
            </a:r>
            <a:r>
              <a:rPr lang="en-US" altLang="zh-CN" sz="2400" b="0" i="0" u="none" strike="noStrike" kern="1200" cap="none" spc="0" baseline="0">
                <a:solidFill>
                  <a:schemeClr val="tx1"/>
                </a:solidFill>
                <a:latin typeface="Calibri" pitchFamily="0" charset="0"/>
                <a:ea typeface="宋体" pitchFamily="0" charset="0"/>
                <a:cs typeface="Calibri" pitchFamily="0" charset="0"/>
              </a:rPr>
              <a:t>u</a:t>
            </a:r>
            <a:r>
              <a:rPr lang="en-US" altLang="zh-CN" sz="2400" b="0" i="0" u="none" strike="noStrike" kern="1200" cap="none" spc="0" baseline="0">
                <a:solidFill>
                  <a:schemeClr val="tx1"/>
                </a:solidFill>
                <a:latin typeface="Calibri" pitchFamily="0" charset="0"/>
                <a:ea typeface="宋体" pitchFamily="0" charset="0"/>
                <a:cs typeface="Calibri" pitchFamily="0" charset="0"/>
              </a:rPr>
              <a:t>n</a:t>
            </a:r>
            <a:r>
              <a:rPr lang="en-US" altLang="zh-CN" sz="2400" b="0" i="0" u="none" strike="noStrike" kern="1200" cap="none" spc="0" baseline="0">
                <a:solidFill>
                  <a:schemeClr val="tx1"/>
                </a:solidFill>
                <a:latin typeface="Calibri" pitchFamily="0" charset="0"/>
                <a:ea typeface="宋体" pitchFamily="0" charset="0"/>
                <a:cs typeface="Calibri" pitchFamily="0" charset="0"/>
              </a:rPr>
              <a:t>m</a:t>
            </a:r>
            <a:r>
              <a:rPr lang="en-US" altLang="zh-CN" sz="2400" b="0" i="0" u="none" strike="noStrike" kern="1200" cap="none" spc="0" baseline="0">
                <a:solidFill>
                  <a:schemeClr val="tx1"/>
                </a:solidFill>
                <a:latin typeface="Calibri" pitchFamily="0" charset="0"/>
                <a:ea typeface="宋体" pitchFamily="0" charset="0"/>
                <a:cs typeface="Calibri" pitchFamily="0" charset="0"/>
              </a:rPr>
              <a:t>1</a:t>
            </a:r>
            <a:r>
              <a:rPr lang="en-US" altLang="zh-CN" sz="2400" b="0" i="0" u="none" strike="noStrike" kern="1200" cap="none" spc="0" baseline="0">
                <a:solidFill>
                  <a:schemeClr val="tx1"/>
                </a:solidFill>
                <a:latin typeface="Calibri" pitchFamily="0" charset="0"/>
                <a:ea typeface="宋体" pitchFamily="0" charset="0"/>
                <a:cs typeface="Calibri" pitchFamily="0" charset="0"/>
              </a:rPr>
              <a:t>4</a:t>
            </a:r>
            <a:r>
              <a:rPr lang="en-US" altLang="zh-CN" sz="2400" b="0" i="0" u="none" strike="noStrike" kern="1200" cap="none" spc="0" baseline="0">
                <a:solidFill>
                  <a:schemeClr val="tx1"/>
                </a:solidFill>
                <a:latin typeface="Calibri" pitchFamily="0" charset="0"/>
                <a:ea typeface="宋体" pitchFamily="0" charset="0"/>
                <a:cs typeface="Calibri" pitchFamily="0" charset="0"/>
              </a:rPr>
              <a:t>7</a:t>
            </a:r>
            <a:r>
              <a:rPr lang="en-US" altLang="zh-CN" sz="2400" b="0" i="0" u="none" strike="noStrike" kern="1200" cap="none" spc="0" baseline="0">
                <a:solidFill>
                  <a:schemeClr val="tx1"/>
                </a:solidFill>
                <a:latin typeface="Calibri" pitchFamily="0" charset="0"/>
                <a:ea typeface="宋体" pitchFamily="0" charset="0"/>
                <a:cs typeface="Calibri" pitchFamily="0" charset="0"/>
              </a:rPr>
              <a:t>5</a:t>
            </a:r>
            <a:r>
              <a:rPr lang="en-US" altLang="zh-CN" sz="2400" b="0" i="0" u="none" strike="noStrike" kern="1200" cap="none" spc="0" baseline="0">
                <a:solidFill>
                  <a:schemeClr val="tx1"/>
                </a:solidFill>
                <a:latin typeface="Calibri" pitchFamily="0" charset="0"/>
                <a:ea typeface="宋体" pitchFamily="0" charset="0"/>
                <a:cs typeface="Calibri" pitchFamily="0" charset="0"/>
              </a:rPr>
              <a:t>3</a:t>
            </a:r>
            <a:r>
              <a:rPr lang="en-US" altLang="zh-CN" sz="2400" b="0" i="0" u="none" strike="noStrike" kern="1200" cap="none" spc="0" baseline="0">
                <a:solidFill>
                  <a:schemeClr val="tx1"/>
                </a:solidFill>
                <a:latin typeface="Calibri" pitchFamily="0" charset="0"/>
                <a:ea typeface="宋体" pitchFamily="0" charset="0"/>
                <a:cs typeface="Calibri" pitchFamily="0" charset="0"/>
              </a:rPr>
              <a:t>1</a:t>
            </a:r>
            <a:r>
              <a:rPr lang="en-US" altLang="zh-CN" sz="2400" b="0" i="0" u="none" strike="noStrike" kern="1200" cap="none" spc="0" baseline="0">
                <a:solidFill>
                  <a:schemeClr val="tx1"/>
                </a:solidFill>
                <a:latin typeface="Calibri" pitchFamily="0" charset="0"/>
                <a:ea typeface="宋体" pitchFamily="0" charset="0"/>
                <a:cs typeface="Calibri" pitchFamily="0" charset="0"/>
              </a:rPr>
              <a:t>2</a:t>
            </a:r>
            <a:r>
              <a:rPr lang="en-US" altLang="zh-CN" sz="2400" b="0" i="0" u="none" strike="noStrike" kern="1200" cap="none" spc="0" baseline="0">
                <a:solidFill>
                  <a:schemeClr val="tx1"/>
                </a:solidFill>
                <a:latin typeface="Calibri" pitchFamily="0" charset="0"/>
                <a:ea typeface="宋体" pitchFamily="0" charset="0"/>
                <a:cs typeface="Calibri" pitchFamily="0" charset="0"/>
              </a:rPr>
              <a:t>2</a:t>
            </a:r>
            <a:r>
              <a:rPr lang="en-US" altLang="zh-CN" sz="2400" b="0" i="0" u="none" strike="noStrike" kern="1200" cap="none" spc="0" baseline="0">
                <a:solidFill>
                  <a:schemeClr val="tx1"/>
                </a:solidFill>
                <a:latin typeface="Calibri" pitchFamily="0" charset="0"/>
                <a:ea typeface="宋体" pitchFamily="0" charset="0"/>
                <a:cs typeface="Calibri" pitchFamily="0" charset="0"/>
              </a:rPr>
              <a:t>1</a:t>
            </a:r>
            <a:r>
              <a:rPr lang="en-US" altLang="zh-CN" sz="2400" b="0" i="0" u="none" strike="noStrike" kern="1200" cap="none" spc="0" baseline="0">
                <a:solidFill>
                  <a:schemeClr val="tx1"/>
                </a:solidFill>
                <a:latin typeface="Calibri" pitchFamily="0" charset="0"/>
                <a:ea typeface="宋体" pitchFamily="0" charset="0"/>
                <a:cs typeface="Calibri" pitchFamily="0" charset="0"/>
              </a:rPr>
              <a:t>4</a:t>
            </a:r>
            <a:r>
              <a:rPr lang="en-US" altLang="zh-CN" sz="2400" b="0" i="0" u="none" strike="noStrike" kern="1200" cap="none" spc="0" baseline="0">
                <a:solidFill>
                  <a:schemeClr val="tx1"/>
                </a:solidFill>
                <a:latin typeface="Calibri" pitchFamily="0" charset="0"/>
                <a:ea typeface="宋体" pitchFamily="0" charset="0"/>
                <a:cs typeface="Calibri" pitchFamily="0" charset="0"/>
              </a:rPr>
              <a:t>6</a:t>
            </a:r>
            <a:r>
              <a:rPr lang="en-US" altLang="zh-CN" sz="2400" b="0" i="0" u="none" strike="noStrike" kern="1200" cap="none" spc="0" baseline="0">
                <a:solidFill>
                  <a:schemeClr val="tx1"/>
                </a:solidFill>
                <a:latin typeface="Calibri" pitchFamily="0" charset="0"/>
                <a:ea typeface="宋体" pitchFamily="0" charset="0"/>
                <a:cs typeface="Calibri" pitchFamily="0" charset="0"/>
              </a:rPr>
              <a:t>42</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r>
              <a:rPr lang="en-US" altLang="zh-CN" sz="2400" b="0" i="0" u="none" strike="noStrike" kern="1200" cap="none" spc="0" baseline="0">
                <a:solidFill>
                  <a:schemeClr val="tx1"/>
                </a:solidFill>
                <a:latin typeface="Calibri" pitchFamily="0" charset="0"/>
                <a:ea typeface="宋体" pitchFamily="0" charset="0"/>
                <a:cs typeface="Calibri" pitchFamily="0" charset="0"/>
              </a:rPr>
              <a:t>:</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P</a:t>
            </a:r>
            <a:r>
              <a:rPr lang="en-US" altLang="zh-CN" sz="2400" b="0" i="0" u="none" strike="noStrike" kern="1200" cap="none" spc="0" baseline="0">
                <a:solidFill>
                  <a:schemeClr val="tx1"/>
                </a:solidFill>
                <a:latin typeface="Calibri" pitchFamily="0" charset="0"/>
                <a:ea typeface="宋体" pitchFamily="0" charset="0"/>
                <a:cs typeface="Calibri" pitchFamily="0" charset="0"/>
              </a:rPr>
              <a:t>G</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&amp;</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R</a:t>
            </a:r>
            <a:r>
              <a:rPr lang="en-US" altLang="zh-CN" sz="2400" b="0" i="0" u="none" strike="noStrike" kern="1200" cap="none" spc="0" baseline="0">
                <a:solidFill>
                  <a:schemeClr val="tx1"/>
                </a:solidFill>
                <a:latin typeface="Calibri" pitchFamily="0" charset="0"/>
                <a:ea typeface="宋体" pitchFamily="0" charset="0"/>
                <a:cs typeface="Calibri" pitchFamily="0" charset="0"/>
              </a:rPr>
              <a:t>E</a:t>
            </a:r>
            <a:r>
              <a:rPr lang="en-US" altLang="zh-CN" sz="2400" b="0" i="0" u="none" strike="noStrike" kern="1200" cap="none" spc="0" baseline="0">
                <a:solidFill>
                  <a:schemeClr val="tx1"/>
                </a:solidFill>
                <a:latin typeface="Calibri" pitchFamily="0" charset="0"/>
                <a:ea typeface="宋体" pitchFamily="0" charset="0"/>
                <a:cs typeface="Calibri" pitchFamily="0" charset="0"/>
              </a:rPr>
              <a:t>S</a:t>
            </a:r>
            <a:r>
              <a:rPr lang="en-US" altLang="zh-CN" sz="2400" b="0" i="0" u="none" strike="noStrike" kern="1200" cap="none" spc="0" baseline="0">
                <a:solidFill>
                  <a:schemeClr val="tx1"/>
                </a:solidFill>
                <a:latin typeface="Calibri" pitchFamily="0" charset="0"/>
                <a:ea typeface="宋体" pitchFamily="0" charset="0"/>
                <a:cs typeface="Calibri" pitchFamily="0" charset="0"/>
              </a:rPr>
              <a:t>E</a:t>
            </a:r>
            <a:r>
              <a:rPr lang="en-US" altLang="zh-CN" sz="2400" b="0" i="0" u="none" strike="noStrike" kern="1200" cap="none" spc="0" baseline="0">
                <a:solidFill>
                  <a:schemeClr val="tx1"/>
                </a:solidFill>
                <a:latin typeface="Calibri" pitchFamily="0" charset="0"/>
                <a:ea typeface="宋体" pitchFamily="0" charset="0"/>
                <a:cs typeface="Calibri" pitchFamily="0" charset="0"/>
              </a:rPr>
              <a:t>A</a:t>
            </a:r>
            <a:r>
              <a:rPr lang="en-US" altLang="zh-CN" sz="2400" b="0" i="0" u="none" strike="noStrike" kern="1200" cap="none" spc="0" baseline="0">
                <a:solidFill>
                  <a:schemeClr val="tx1"/>
                </a:solidFill>
                <a:latin typeface="Calibri" pitchFamily="0" charset="0"/>
                <a:ea typeface="宋体" pitchFamily="0" charset="0"/>
                <a:cs typeface="Calibri" pitchFamily="0" charset="0"/>
              </a:rPr>
              <a:t>R</a:t>
            </a:r>
            <a:r>
              <a:rPr lang="en-US" altLang="zh-CN" sz="2400" b="0" i="0" u="none" strike="noStrike" kern="1200" cap="none" spc="0" baseline="0">
                <a:solidFill>
                  <a:schemeClr val="tx1"/>
                </a:solidFill>
                <a:latin typeface="Calibri" pitchFamily="0" charset="0"/>
                <a:ea typeface="宋体" pitchFamily="0" charset="0"/>
                <a:cs typeface="Calibri" pitchFamily="0" charset="0"/>
              </a:rPr>
              <a:t>CH</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D</a:t>
            </a:r>
            <a:r>
              <a:rPr lang="en-US" altLang="zh-CN" sz="2400" b="0" i="0" u="none" strike="noStrike" kern="1200" cap="none" spc="0" baseline="0">
                <a:solidFill>
                  <a:schemeClr val="tx1"/>
                </a:solidFill>
                <a:latin typeface="Calibri" pitchFamily="0" charset="0"/>
                <a:ea typeface="宋体" pitchFamily="0" charset="0"/>
                <a:cs typeface="Calibri" pitchFamily="0" charset="0"/>
              </a:rPr>
              <a:t>E</a:t>
            </a:r>
            <a:r>
              <a:rPr lang="en-US" altLang="zh-CN" sz="2400" b="0" i="0" u="none" strike="noStrike" kern="1200" cap="none" spc="0" baseline="0">
                <a:solidFill>
                  <a:schemeClr val="tx1"/>
                </a:solidFill>
                <a:latin typeface="Calibri" pitchFamily="0" charset="0"/>
                <a:ea typeface="宋体" pitchFamily="0" charset="0"/>
                <a:cs typeface="Calibri" pitchFamily="0" charset="0"/>
              </a:rPr>
              <a:t>PARTMENT</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OF</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COMMERCE</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r>
              <a:rPr lang="en-US" altLang="zh-CN" sz="2400" b="0" i="0" u="none" strike="noStrike" kern="1200" cap="none" spc="0" baseline="0">
                <a:solidFill>
                  <a:schemeClr val="tx1"/>
                </a:solidFill>
                <a:latin typeface="Calibri" pitchFamily="0" charset="0"/>
                <a:ea typeface="宋体" pitchFamily="0" charset="0"/>
                <a:cs typeface="Calibri" pitchFamily="0" charset="0"/>
              </a:rPr>
              <a:t>:</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S</a:t>
            </a:r>
            <a:r>
              <a:rPr lang="en-US" altLang="zh-CN" sz="2400" b="0" i="0" u="none" strike="noStrike" kern="1200" cap="none" spc="0" baseline="0">
                <a:solidFill>
                  <a:schemeClr val="tx1"/>
                </a:solidFill>
                <a:latin typeface="Calibri" pitchFamily="0" charset="0"/>
                <a:ea typeface="宋体" pitchFamily="0" charset="0"/>
                <a:cs typeface="Calibri" pitchFamily="0" charset="0"/>
              </a:rPr>
              <a:t>R</a:t>
            </a:r>
            <a:r>
              <a:rPr lang="en-US" altLang="zh-CN" sz="2400" b="0" i="0" u="none" strike="noStrike" kern="1200" cap="none" spc="0" baseline="0">
                <a:solidFill>
                  <a:schemeClr val="tx1"/>
                </a:solidFill>
                <a:latin typeface="Calibri" pitchFamily="0" charset="0"/>
                <a:ea typeface="宋体" pitchFamily="0" charset="0"/>
                <a:cs typeface="Calibri" pitchFamily="0" charset="0"/>
              </a:rPr>
              <a:t>I</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KANYAKA</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PARAMESWARI</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ART</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AND</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SCIENCE</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FOR</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WOMEN</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090824688"/>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9"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0"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1" name="矩形"/>
          <p:cNvSpPr>
            <a:spLocks/>
          </p:cNvSpPr>
          <p:nvPr/>
        </p:nvSpPr>
        <p:spPr>
          <a:xfrm rot="0">
            <a:off x="867957" y="525141"/>
            <a:ext cx="3944794"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2"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3" name="矩形"/>
          <p:cNvSpPr>
            <a:spLocks/>
          </p:cNvSpPr>
          <p:nvPr/>
        </p:nvSpPr>
        <p:spPr>
          <a:xfrm rot="21600000">
            <a:off x="1362628" y="1595266"/>
            <a:ext cx="7442228" cy="51587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just" defTabSz="457200" eaLnBrk="1" latinLnBrk="0" hangingPunct="1">
              <a:lnSpc>
                <a:spcPct val="100000"/>
              </a:lnSpc>
              <a:spcBef>
                <a:spcPts val="0"/>
              </a:spcBef>
              <a:spcAft>
                <a:spcPts val="0"/>
              </a:spcAft>
              <a:buNone/>
            </a:pPr>
            <a:r>
              <a:rPr lang="en-US" altLang="zh-CN" sz="2400" b="0" i="0" u="none" strike="noStrike" kern="1200" cap="none" spc="0" baseline="0">
                <a:solidFill>
                  <a:srgbClr val="000000"/>
                </a:solidFill>
                <a:latin typeface="Times New Roman" pitchFamily="18" charset="0"/>
                <a:ea typeface="宋体" pitchFamily="0" charset="0"/>
                <a:cs typeface="Calibri" pitchFamily="0" charset="0"/>
              </a:rPr>
              <a:t>DATA SET</a:t>
            </a:r>
            <a:r>
              <a:rPr lang="en-US" altLang="zh-CN" sz="2400" b="0" i="0" u="none" strike="noStrike" kern="1200" cap="none" spc="0" baseline="0">
                <a:solidFill>
                  <a:srgbClr val="000000"/>
                </a:solidFill>
                <a:latin typeface="Times New Roman" pitchFamily="18" charset="0"/>
                <a:ea typeface="宋体" pitchFamily="0" charset="0"/>
                <a:cs typeface="Calibri" pitchFamily="0" charset="0"/>
              </a:rPr>
              <a:t>:</a:t>
            </a:r>
            <a:r>
              <a:rPr lang="en-US" altLang="zh-CN" sz="2400" b="0" i="0" u="none" strike="noStrike" kern="1200" cap="none" spc="0" baseline="0">
                <a:solidFill>
                  <a:srgbClr val="000000"/>
                </a:solidFill>
                <a:latin typeface="Times New Roman" pitchFamily="18" charset="0"/>
                <a:ea typeface="宋体" pitchFamily="0" charset="0"/>
                <a:cs typeface="Calibri" pitchFamily="0" charset="0"/>
              </a:rPr>
              <a:t> </a:t>
            </a:r>
            <a:r>
              <a:rPr lang="en-US" altLang="zh-CN" sz="2400" b="0" i="0" u="none" strike="noStrike" kern="1200" cap="none" spc="0" baseline="0">
                <a:solidFill>
                  <a:srgbClr val="000000"/>
                </a:solidFill>
                <a:latin typeface="Times New Roman" pitchFamily="18" charset="0"/>
                <a:ea typeface="宋体" pitchFamily="0" charset="0"/>
                <a:cs typeface="Calibri" pitchFamily="0" charset="0"/>
              </a:rPr>
              <a:t>Kaggle</a:t>
            </a:r>
            <a:r>
              <a:rPr lang="en-US" altLang="zh-CN" sz="2400" b="0" i="0" u="none" strike="noStrike" kern="1200" cap="none" spc="0" baseline="0">
                <a:solidFill>
                  <a:srgbClr val="000000"/>
                </a:solidFill>
                <a:latin typeface="Times New Roman" pitchFamily="18" charset="0"/>
                <a:ea typeface="宋体" pitchFamily="0" charset="0"/>
                <a:cs typeface="Calibri" pitchFamily="0" charset="0"/>
              </a:rPr>
              <a:t>, Employee dataset </a:t>
            </a:r>
            <a:endParaRPr lang="en-US" altLang="zh-CN" sz="2400" b="0" i="0" u="none" strike="noStrike" kern="1200" cap="none" spc="0" baseline="0">
              <a:solidFill>
                <a:srgbClr val="000000"/>
              </a:solidFill>
              <a:latin typeface="Times New Roman" pitchFamily="18" charset="0"/>
              <a:ea typeface="宋体" pitchFamily="0" charset="0"/>
              <a:cs typeface="Calibri" pitchFamily="0" charset="0"/>
            </a:endParaRPr>
          </a:p>
          <a:p>
            <a:pPr marL="0" indent="0" algn="just" defTabSz="457200" eaLnBrk="1" latinLnBrk="0" hangingPunct="1">
              <a:lnSpc>
                <a:spcPct val="100000"/>
              </a:lnSpc>
              <a:spcBef>
                <a:spcPts val="0"/>
              </a:spcBef>
              <a:spcAft>
                <a:spcPts val="0"/>
              </a:spcAft>
              <a:buNone/>
            </a:pPr>
            <a:endParaRPr lang="en-US" altLang="zh-CN" sz="2400" b="0" i="0" u="none" strike="noStrike" kern="1200" cap="none" spc="0" baseline="0">
              <a:solidFill>
                <a:srgbClr val="000000"/>
              </a:solidFill>
              <a:latin typeface="Times New Roman" pitchFamily="18" charset="0"/>
              <a:ea typeface="宋体" pitchFamily="0" charset="0"/>
              <a:cs typeface="Calibri" pitchFamily="0" charset="0"/>
            </a:endParaRPr>
          </a:p>
          <a:p>
            <a:pPr marL="0" indent="0" algn="just" defTabSz="457200" eaLnBrk="1" latinLnBrk="0" hangingPunct="1">
              <a:lnSpc>
                <a:spcPct val="100000"/>
              </a:lnSpc>
              <a:spcBef>
                <a:spcPts val="0"/>
              </a:spcBef>
              <a:spcAft>
                <a:spcPts val="0"/>
              </a:spcAft>
              <a:buNone/>
            </a:pPr>
            <a:r>
              <a:rPr lang="en-US" altLang="zh-CN" sz="2400" b="0" i="0" u="none" strike="noStrike" kern="1200" cap="none" spc="0" baseline="0">
                <a:solidFill>
                  <a:srgbClr val="000000"/>
                </a:solidFill>
                <a:latin typeface="Times New Roman" pitchFamily="18" charset="0"/>
                <a:ea typeface="宋体" pitchFamily="0" charset="0"/>
                <a:cs typeface="Calibri" pitchFamily="0" charset="0"/>
              </a:rPr>
              <a:t>FEATURE </a:t>
            </a:r>
            <a:r>
              <a:rPr lang="en-US" altLang="zh-CN" sz="2400" b="0" i="0" u="none" strike="noStrike" kern="1200" cap="none" spc="0" baseline="0">
                <a:solidFill>
                  <a:srgbClr val="000000"/>
                </a:solidFill>
                <a:latin typeface="Times New Roman" pitchFamily="18" charset="0"/>
                <a:ea typeface="宋体" pitchFamily="0" charset="0"/>
                <a:cs typeface="Calibri" pitchFamily="0" charset="0"/>
              </a:rPr>
              <a:t>SELECTION: Slicer, Conditional Formatting, </a:t>
            </a:r>
            <a:r>
              <a:rPr lang="en-US" altLang="zh-CN" sz="2400" b="0" i="0" u="none" strike="noStrike" kern="1200" cap="none" spc="0" baseline="0">
                <a:solidFill>
                  <a:srgbClr val="000000"/>
                </a:solidFill>
                <a:latin typeface="Times New Roman" pitchFamily="18" charset="0"/>
                <a:ea typeface="宋体" pitchFamily="0" charset="0"/>
                <a:cs typeface="Calibri" pitchFamily="0" charset="0"/>
              </a:rPr>
              <a:t>Designin</a:t>
            </a:r>
            <a:r>
              <a:rPr lang="en-US" altLang="zh-CN" sz="2400" b="0" i="0" u="none" strike="noStrike" kern="1200" cap="none" spc="0" baseline="0">
                <a:solidFill>
                  <a:srgbClr val="000000"/>
                </a:solidFill>
                <a:latin typeface="Times New Roman" pitchFamily="18" charset="0"/>
                <a:ea typeface="宋体" pitchFamily="0" charset="0"/>
                <a:cs typeface="Calibri" pitchFamily="0" charset="0"/>
              </a:rPr>
              <a:t>g</a:t>
            </a:r>
            <a:endParaRPr lang="en-US" altLang="zh-CN" sz="2400" b="0" i="0" u="none" strike="noStrike" kern="1200" cap="none" spc="0" baseline="0">
              <a:solidFill>
                <a:srgbClr val="000000"/>
              </a:solidFill>
              <a:latin typeface="Times New Roman" pitchFamily="18" charset="0"/>
              <a:ea typeface="宋体" pitchFamily="0" charset="0"/>
              <a:cs typeface="Calibri" pitchFamily="0" charset="0"/>
            </a:endParaRPr>
          </a:p>
          <a:p>
            <a:pPr marL="0" indent="0" algn="just" defTabSz="457200" eaLnBrk="1" latinLnBrk="0" hangingPunct="1">
              <a:lnSpc>
                <a:spcPct val="100000"/>
              </a:lnSpc>
              <a:spcBef>
                <a:spcPts val="0"/>
              </a:spcBef>
              <a:spcAft>
                <a:spcPts val="0"/>
              </a:spcAft>
              <a:buNone/>
            </a:pPr>
            <a:r>
              <a:rPr lang="en-US" altLang="zh-CN" sz="2400" b="0" i="0" u="none" strike="noStrike" kern="1200" cap="none" spc="0" baseline="0">
                <a:solidFill>
                  <a:srgbClr val="000000"/>
                </a:solidFill>
                <a:latin typeface="Times New Roman" pitchFamily="18" charset="0"/>
                <a:ea typeface="宋体" pitchFamily="0" charset="0"/>
                <a:cs typeface="Calibri" pitchFamily="0" charset="0"/>
              </a:rPr>
              <a:t> </a:t>
            </a:r>
            <a:endParaRPr lang="en-US" altLang="zh-CN" sz="2400" b="0" i="0" u="none" strike="noStrike" kern="1200" cap="none" spc="0" baseline="0">
              <a:solidFill>
                <a:srgbClr val="000000"/>
              </a:solidFill>
              <a:latin typeface="Times New Roman" pitchFamily="18" charset="0"/>
              <a:ea typeface="宋体" pitchFamily="0" charset="0"/>
              <a:cs typeface="Calibri" pitchFamily="0" charset="0"/>
            </a:endParaRPr>
          </a:p>
          <a:p>
            <a:pPr marL="0" indent="0" algn="just" defTabSz="457200" eaLnBrk="1" latinLnBrk="0" hangingPunct="1">
              <a:lnSpc>
                <a:spcPct val="100000"/>
              </a:lnSpc>
              <a:spcBef>
                <a:spcPts val="0"/>
              </a:spcBef>
              <a:spcAft>
                <a:spcPts val="0"/>
              </a:spcAft>
              <a:buNone/>
            </a:pPr>
            <a:r>
              <a:rPr lang="en-US" altLang="zh-CN" sz="2400" b="0" i="0" u="none" strike="noStrike" kern="1200" cap="none" spc="0" baseline="0">
                <a:solidFill>
                  <a:srgbClr val="000000"/>
                </a:solidFill>
                <a:latin typeface="Times New Roman" pitchFamily="18" charset="0"/>
                <a:ea typeface="宋体" pitchFamily="0" charset="0"/>
                <a:cs typeface="Calibri" pitchFamily="0" charset="0"/>
              </a:rPr>
              <a:t>DATA CLEANING Missing values, Irrelevant data, Correct Errors, Remove Unnecessary Columns and Rows </a:t>
            </a:r>
            <a:endParaRPr lang="en-US" altLang="zh-CN" sz="2400" b="0" i="0" u="none" strike="noStrike" kern="1200" cap="none" spc="0" baseline="0">
              <a:solidFill>
                <a:srgbClr val="000000"/>
              </a:solidFill>
              <a:latin typeface="Times New Roman" pitchFamily="18" charset="0"/>
              <a:ea typeface="宋体" pitchFamily="0" charset="0"/>
              <a:cs typeface="Calibri" pitchFamily="0" charset="0"/>
            </a:endParaRPr>
          </a:p>
          <a:p>
            <a:pPr marL="0" indent="0" algn="just" defTabSz="457200" eaLnBrk="1" latinLnBrk="0" hangingPunct="1">
              <a:lnSpc>
                <a:spcPct val="100000"/>
              </a:lnSpc>
              <a:spcBef>
                <a:spcPts val="0"/>
              </a:spcBef>
              <a:spcAft>
                <a:spcPts val="0"/>
              </a:spcAft>
              <a:buNone/>
            </a:pPr>
            <a:endParaRPr lang="en-US" altLang="zh-CN" sz="2400" b="0" i="0" u="none" strike="noStrike" kern="1200" cap="none" spc="0" baseline="0">
              <a:solidFill>
                <a:srgbClr val="000000"/>
              </a:solidFill>
              <a:latin typeface="Times New Roman" pitchFamily="18" charset="0"/>
              <a:ea typeface="宋体" pitchFamily="0" charset="0"/>
              <a:cs typeface="Calibri" pitchFamily="0" charset="0"/>
            </a:endParaRPr>
          </a:p>
          <a:p>
            <a:pPr marL="0" indent="0" algn="just" defTabSz="457200" eaLnBrk="1" latinLnBrk="0" hangingPunct="1">
              <a:lnSpc>
                <a:spcPct val="100000"/>
              </a:lnSpc>
              <a:spcBef>
                <a:spcPts val="0"/>
              </a:spcBef>
              <a:spcAft>
                <a:spcPts val="0"/>
              </a:spcAft>
              <a:buNone/>
            </a:pPr>
            <a:r>
              <a:rPr lang="en-US" altLang="zh-CN" sz="2400" b="0" i="0" u="none" strike="noStrike" kern="1200" cap="none" spc="0" baseline="0">
                <a:solidFill>
                  <a:srgbClr val="000000"/>
                </a:solidFill>
                <a:latin typeface="Times New Roman" pitchFamily="18" charset="0"/>
                <a:ea typeface="宋体" pitchFamily="0" charset="0"/>
                <a:cs typeface="Calibri" pitchFamily="0" charset="0"/>
              </a:rPr>
              <a:t>PIVOT TABLE: Employee ID, First Name, Performance Score.</a:t>
            </a:r>
            <a:endParaRPr lang="en-US" altLang="zh-CN" sz="2400" b="0" i="0" u="none" strike="noStrike" kern="1200" cap="none" spc="0" baseline="0">
              <a:solidFill>
                <a:srgbClr val="000000"/>
              </a:solidFill>
              <a:latin typeface="Times New Roman" pitchFamily="18" charset="0"/>
              <a:ea typeface="宋体" pitchFamily="0" charset="0"/>
              <a:cs typeface="Calibri" pitchFamily="0" charset="0"/>
            </a:endParaRPr>
          </a:p>
          <a:p>
            <a:pPr marL="0" indent="0" algn="just" defTabSz="457200" eaLnBrk="1" latinLnBrk="0" hangingPunct="1">
              <a:lnSpc>
                <a:spcPct val="100000"/>
              </a:lnSpc>
              <a:spcBef>
                <a:spcPts val="0"/>
              </a:spcBef>
              <a:spcAft>
                <a:spcPts val="0"/>
              </a:spcAft>
              <a:buNone/>
            </a:pPr>
            <a:endParaRPr lang="en-US" altLang="zh-CN" sz="2400" b="0" i="0" u="none" strike="noStrike" kern="1200" cap="none" spc="0" baseline="0">
              <a:solidFill>
                <a:srgbClr val="000000"/>
              </a:solidFill>
              <a:latin typeface="Times New Roman" pitchFamily="18" charset="0"/>
              <a:ea typeface="宋体" pitchFamily="0" charset="0"/>
              <a:cs typeface="Calibri" pitchFamily="0" charset="0"/>
            </a:endParaRPr>
          </a:p>
          <a:p>
            <a:pPr marL="0" indent="0" algn="just" defTabSz="457200" eaLnBrk="1" latinLnBrk="0" hangingPunct="1">
              <a:lnSpc>
                <a:spcPct val="100000"/>
              </a:lnSpc>
              <a:spcBef>
                <a:spcPts val="0"/>
              </a:spcBef>
              <a:spcAft>
                <a:spcPts val="0"/>
              </a:spcAft>
              <a:buNone/>
            </a:pPr>
            <a:r>
              <a:rPr lang="en-US" altLang="zh-CN" sz="2400" b="0" i="0" u="none" strike="noStrike" kern="1200" cap="none" spc="0" baseline="0">
                <a:solidFill>
                  <a:srgbClr val="000000"/>
                </a:solidFill>
                <a:latin typeface="Times New Roman" pitchFamily="18" charset="0"/>
                <a:ea typeface="宋体" pitchFamily="0" charset="0"/>
                <a:cs typeface="Calibri" pitchFamily="0" charset="0"/>
              </a:rPr>
              <a:t> CHART: Report of Employee Performance based on their Current Ratings is resented as Column Chart</a:t>
            </a:r>
            <a:endParaRPr lang="zh-CN" altLang="en-US" sz="2400" b="0" i="0" u="none" strike="noStrike" kern="1200" cap="none" spc="0" baseline="0">
              <a:solidFill>
                <a:srgbClr val="000000"/>
              </a:solidFill>
              <a:latin typeface="Times New Roman" pitchFamily="18" charset="0"/>
              <a:ea typeface="宋体" pitchFamily="0" charset="0"/>
              <a:cs typeface="Calibri" pitchFamily="0" charset="0"/>
            </a:endParaRPr>
          </a:p>
        </p:txBody>
      </p:sp>
    </p:spTree>
    <p:extLst>
      <p:ext uri="{BB962C8B-B14F-4D97-AF65-F5344CB8AC3E}">
        <p14:creationId xmlns:p14="http://schemas.microsoft.com/office/powerpoint/2010/main" val="927088742"/>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7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9"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80" name="文本框"/>
          <p:cNvSpPr>
            <a:spLocks noGrp="1"/>
          </p:cNvSpPr>
          <p:nvPr>
            <p:ph type="title"/>
          </p:nvPr>
        </p:nvSpPr>
        <p:spPr>
          <a:xfrm rot="0">
            <a:off x="755332" y="385444"/>
            <a:ext cx="3088701" cy="737236"/>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81"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82" name="图表"/>
          <p:cNvGraphicFramePr/>
          <p:nvPr/>
        </p:nvGraphicFramePr>
        <p:xfrm>
          <a:off x="2951106" y="1038073"/>
          <a:ext cx="5802335" cy="4781702"/>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1697989148"/>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5" name="文本框"/>
          <p:cNvSpPr>
            <a:spLocks noGrp="1"/>
          </p:cNvSpPr>
          <p:nvPr>
            <p:ph type="title"/>
          </p:nvPr>
        </p:nvSpPr>
        <p:spPr>
          <a:xfrm rot="0">
            <a:off x="755332" y="385444"/>
            <a:ext cx="10681335" cy="72390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86" name="矩形"/>
          <p:cNvSpPr>
            <a:spLocks/>
          </p:cNvSpPr>
          <p:nvPr/>
        </p:nvSpPr>
        <p:spPr>
          <a:xfrm rot="0">
            <a:off x="1297213" y="1509769"/>
            <a:ext cx="7858882" cy="3044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defTabSz="457200" eaLnBrk="1" latinLnBrk="0" hangingPunct="1">
              <a:lnSpc>
                <a:spcPct val="100000"/>
              </a:lnSpc>
              <a:spcBef>
                <a:spcPts val="0"/>
              </a:spcBef>
              <a:spcAft>
                <a:spcPts val="0"/>
              </a:spcAft>
              <a:buNone/>
            </a:pPr>
            <a:r>
              <a:rPr lang="en-US" altLang="zh-CN" sz="2000" b="0" i="0" u="none" strike="noStrike" kern="1200" cap="none" spc="0" baseline="0">
                <a:solidFill>
                  <a:srgbClr val="000000"/>
                </a:solidFill>
                <a:latin typeface="Times New Roman" pitchFamily="18" charset="0"/>
                <a:ea typeface="宋体" pitchFamily="0" charset="0"/>
                <a:cs typeface="Times New Roman"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endParaRPr lang="zh-CN" altLang="en-US" sz="2000" b="0" i="0" u="none" strike="noStrike" kern="1200" cap="none" spc="0" baseline="0">
              <a:solidFill>
                <a:srgbClr val="00000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977750067"/>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4" cy="6858466"/>
            <a:chOff x="7448612" y="0"/>
            <a:chExt cx="4743794" cy="6858466"/>
          </a:xfrm>
        </p:grpSpPr>
        <p:sp>
          <p:nvSpPr>
            <p:cNvPr id="6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801117927"/>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6"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8"/>
                </a:lnTo>
                <a:lnTo>
                  <a:pt x="21599" y="21598"/>
                </a:lnTo>
                <a:lnTo>
                  <a:pt x="21599" y="0"/>
                </a:lnTo>
                <a:close/>
              </a:path>
            </a:pathLst>
          </a:custGeom>
          <a:solidFill>
            <a:srgbClr val="F1F1F1"/>
          </a:solidFill>
          <a:ln cmpd="sng" cap="flat">
            <a:noFill/>
            <a:prstDash val="solid"/>
            <a:miter/>
          </a:ln>
        </p:spPr>
      </p:sp>
      <p:grpSp>
        <p:nvGrpSpPr>
          <p:cNvPr id="96" name="组合"/>
          <p:cNvGrpSpPr>
            <a:grpSpLocks/>
          </p:cNvGrpSpPr>
          <p:nvPr/>
        </p:nvGrpSpPr>
        <p:grpSpPr>
          <a:xfrm>
            <a:off x="7448612" y="0"/>
            <a:ext cx="4743794" cy="6858466"/>
            <a:chOff x="7448612" y="0"/>
            <a:chExt cx="4743794" cy="6858466"/>
          </a:xfrm>
        </p:grpSpPr>
        <p:sp>
          <p:nvSpPr>
            <p:cNvPr id="87"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8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89"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0"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9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2"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9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4"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8"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9"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2" y="3162"/>
                </a:lnTo>
                <a:lnTo>
                  <a:pt x="1473" y="5348"/>
                </a:lnTo>
                <a:lnTo>
                  <a:pt x="384" y="7928"/>
                </a:lnTo>
                <a:lnTo>
                  <a:pt x="0" y="10800"/>
                </a:lnTo>
                <a:lnTo>
                  <a:pt x="384" y="13671"/>
                </a:lnTo>
                <a:lnTo>
                  <a:pt x="1473" y="16250"/>
                </a:lnTo>
                <a:lnTo>
                  <a:pt x="3162" y="18436"/>
                </a:lnTo>
                <a:lnTo>
                  <a:pt x="5349" y="20124"/>
                </a:lnTo>
                <a:lnTo>
                  <a:pt x="7928" y="21214"/>
                </a:lnTo>
                <a:lnTo>
                  <a:pt x="10800" y="21600"/>
                </a:lnTo>
                <a:lnTo>
                  <a:pt x="13670" y="21214"/>
                </a:lnTo>
                <a:lnTo>
                  <a:pt x="16250" y="20124"/>
                </a:lnTo>
                <a:lnTo>
                  <a:pt x="18435" y="18436"/>
                </a:lnTo>
                <a:lnTo>
                  <a:pt x="20124" y="16250"/>
                </a:lnTo>
                <a:lnTo>
                  <a:pt x="21214" y="13671"/>
                </a:lnTo>
                <a:lnTo>
                  <a:pt x="21600" y="10800"/>
                </a:lnTo>
                <a:lnTo>
                  <a:pt x="21214" y="7928"/>
                </a:lnTo>
                <a:lnTo>
                  <a:pt x="20124" y="5348"/>
                </a:lnTo>
                <a:lnTo>
                  <a:pt x="18435" y="3162"/>
                </a:lnTo>
                <a:lnTo>
                  <a:pt x="16250" y="1474"/>
                </a:lnTo>
                <a:lnTo>
                  <a:pt x="13670" y="385"/>
                </a:lnTo>
                <a:lnTo>
                  <a:pt x="10800" y="0"/>
                </a:lnTo>
                <a:close/>
              </a:path>
            </a:pathLst>
          </a:custGeom>
          <a:solidFill>
            <a:srgbClr val="EBEBEB"/>
          </a:solidFill>
          <a:ln cmpd="sng" cap="flat">
            <a:noFill/>
            <a:prstDash val="solid"/>
            <a:miter/>
          </a:ln>
        </p:spPr>
      </p:sp>
      <p:sp>
        <p:nvSpPr>
          <p:cNvPr id="100"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6"/>
                </a:lnTo>
                <a:lnTo>
                  <a:pt x="6246" y="1003"/>
                </a:lnTo>
                <a:lnTo>
                  <a:pt x="4918" y="1739"/>
                </a:lnTo>
                <a:lnTo>
                  <a:pt x="3713" y="2648"/>
                </a:lnTo>
                <a:lnTo>
                  <a:pt x="2649" y="3713"/>
                </a:lnTo>
                <a:lnTo>
                  <a:pt x="1740" y="4918"/>
                </a:lnTo>
                <a:lnTo>
                  <a:pt x="1002" y="6246"/>
                </a:lnTo>
                <a:lnTo>
                  <a:pt x="456" y="7680"/>
                </a:lnTo>
                <a:lnTo>
                  <a:pt x="116" y="9203"/>
                </a:lnTo>
                <a:lnTo>
                  <a:pt x="0" y="10800"/>
                </a:lnTo>
                <a:lnTo>
                  <a:pt x="116" y="12395"/>
                </a:lnTo>
                <a:lnTo>
                  <a:pt x="456" y="13918"/>
                </a:lnTo>
                <a:lnTo>
                  <a:pt x="1002" y="15352"/>
                </a:lnTo>
                <a:lnTo>
                  <a:pt x="1740" y="16679"/>
                </a:lnTo>
                <a:lnTo>
                  <a:pt x="2649" y="17884"/>
                </a:lnTo>
                <a:lnTo>
                  <a:pt x="3713" y="18950"/>
                </a:lnTo>
                <a:lnTo>
                  <a:pt x="4918" y="19858"/>
                </a:lnTo>
                <a:lnTo>
                  <a:pt x="6246" y="20596"/>
                </a:lnTo>
                <a:lnTo>
                  <a:pt x="7681" y="21142"/>
                </a:lnTo>
                <a:lnTo>
                  <a:pt x="9203" y="21481"/>
                </a:lnTo>
                <a:lnTo>
                  <a:pt x="10800" y="21600"/>
                </a:lnTo>
                <a:lnTo>
                  <a:pt x="12394" y="21481"/>
                </a:lnTo>
                <a:lnTo>
                  <a:pt x="13917" y="21142"/>
                </a:lnTo>
                <a:lnTo>
                  <a:pt x="15351" y="20596"/>
                </a:lnTo>
                <a:lnTo>
                  <a:pt x="16680" y="19858"/>
                </a:lnTo>
                <a:lnTo>
                  <a:pt x="17884" y="18950"/>
                </a:lnTo>
                <a:lnTo>
                  <a:pt x="18950" y="17884"/>
                </a:lnTo>
                <a:lnTo>
                  <a:pt x="19858" y="16679"/>
                </a:lnTo>
                <a:lnTo>
                  <a:pt x="20594" y="15352"/>
                </a:lnTo>
                <a:lnTo>
                  <a:pt x="21141" y="13918"/>
                </a:lnTo>
                <a:lnTo>
                  <a:pt x="21482" y="12395"/>
                </a:lnTo>
                <a:lnTo>
                  <a:pt x="21600" y="10800"/>
                </a:lnTo>
                <a:lnTo>
                  <a:pt x="21482" y="9203"/>
                </a:lnTo>
                <a:lnTo>
                  <a:pt x="21141" y="7680"/>
                </a:lnTo>
                <a:lnTo>
                  <a:pt x="20594" y="6246"/>
                </a:lnTo>
                <a:lnTo>
                  <a:pt x="19858" y="4918"/>
                </a:lnTo>
                <a:lnTo>
                  <a:pt x="18950" y="3713"/>
                </a:lnTo>
                <a:lnTo>
                  <a:pt x="17884" y="2648"/>
                </a:lnTo>
                <a:lnTo>
                  <a:pt x="16680" y="1739"/>
                </a:lnTo>
                <a:lnTo>
                  <a:pt x="15351" y="1003"/>
                </a:lnTo>
                <a:lnTo>
                  <a:pt x="13917" y="456"/>
                </a:lnTo>
                <a:lnTo>
                  <a:pt x="12394" y="117"/>
                </a:lnTo>
                <a:lnTo>
                  <a:pt x="10800" y="0"/>
                </a:lnTo>
                <a:close/>
              </a:path>
            </a:pathLst>
          </a:custGeom>
          <a:solidFill>
            <a:srgbClr val="2D83C3"/>
          </a:solidFill>
          <a:ln cmpd="sng" cap="flat">
            <a:noFill/>
            <a:prstDash val="solid"/>
            <a:miter/>
          </a:ln>
        </p:spPr>
      </p:sp>
      <p:pic>
        <p:nvPicPr>
          <p:cNvPr id="101"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4" name="组合"/>
          <p:cNvGrpSpPr>
            <a:grpSpLocks/>
          </p:cNvGrpSpPr>
          <p:nvPr/>
        </p:nvGrpSpPr>
        <p:grpSpPr>
          <a:xfrm>
            <a:off x="47625" y="3819523"/>
            <a:ext cx="4124324" cy="3009896"/>
            <a:chOff x="47625" y="3819523"/>
            <a:chExt cx="4124324" cy="3009896"/>
          </a:xfrm>
        </p:grpSpPr>
        <p:pic>
          <p:nvPicPr>
            <p:cNvPr id="102"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3"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5" name="文本框"/>
          <p:cNvSpPr>
            <a:spLocks noGrp="1"/>
          </p:cNvSpPr>
          <p:nvPr>
            <p:ph type="title"/>
          </p:nvPr>
        </p:nvSpPr>
        <p:spPr>
          <a:xfrm rot="0">
            <a:off x="739774" y="445387"/>
            <a:ext cx="2538440" cy="737236"/>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7"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530603415"/>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8161117" y="5362575"/>
            <a:ext cx="1649632" cy="6501217"/>
            <a:chOff x="8161117" y="5362575"/>
            <a:chExt cx="1649632" cy="6501217"/>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2" name="图片"/>
            <p:cNvPicPr>
              <a:picLocks/>
            </p:cNvPicPr>
            <p:nvPr/>
          </p:nvPicPr>
          <p:blipFill>
            <a:blip r:embed="rId1" cstate="print"/>
            <a:stretch>
              <a:fillRect/>
            </a:stretch>
          </p:blipFill>
          <p:spPr>
            <a:xfrm flipH="1" rot="0">
              <a:off x="8161117" y="11547140"/>
              <a:ext cx="268506" cy="316652"/>
            </a:xfrm>
            <a:prstGeom prst="rect"/>
            <a:noFill/>
            <a:ln w="12700" cmpd="sng" cap="flat">
              <a:noFill/>
              <a:prstDash val="solid"/>
              <a:miter/>
            </a:ln>
          </p:spPr>
        </p:pic>
      </p:grpSp>
      <p:sp>
        <p:nvSpPr>
          <p:cNvPr id="11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5" name="文本框"/>
          <p:cNvSpPr>
            <a:spLocks noGrp="1"/>
          </p:cNvSpPr>
          <p:nvPr>
            <p:ph type="title"/>
          </p:nvPr>
        </p:nvSpPr>
        <p:spPr>
          <a:xfrm rot="0">
            <a:off x="834071" y="575055"/>
            <a:ext cx="5838611"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1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8" name="矩形"/>
          <p:cNvSpPr>
            <a:spLocks/>
          </p:cNvSpPr>
          <p:nvPr/>
        </p:nvSpPr>
        <p:spPr>
          <a:xfrm rot="0">
            <a:off x="676274" y="2019299"/>
            <a:ext cx="9349461" cy="2793823"/>
          </a:xfrm>
          <a:prstGeom prst="rect"/>
          <a:noFill/>
          <a:ln w="12700" cmpd="sng" cap="flat">
            <a:noFill/>
            <a:prstDash val="solid"/>
            <a:miter/>
          </a:ln>
        </p:spPr>
        <p:txBody>
          <a:bodyPr vert="horz" wrap="square" lIns="91440" tIns="45720" rIns="91440" bIns="45720" anchor="t" anchorCtr="0">
            <a:prstTxWarp prst="textNoShape"/>
          </a:bodyPr>
          <a:lstStyle/>
          <a:p>
            <a:pPr marL="0" indent="0" algn="just" defTabSz="457200">
              <a:lnSpc>
                <a:spcPct val="100000"/>
              </a:lnSpc>
              <a:spcBef>
                <a:spcPts val="1000"/>
              </a:spcBef>
              <a:spcAft>
                <a:spcPts val="0"/>
              </a:spcAft>
              <a:buNone/>
            </a:pPr>
            <a:r>
              <a:rPr lang="en-US" altLang="zh-CN" sz="2400" b="0" i="0" u="none" strike="noStrike" kern="1200" cap="none" spc="0" baseline="0">
                <a:solidFill>
                  <a:srgbClr val="000000"/>
                </a:solidFill>
                <a:latin typeface="Times New Roman" pitchFamily="18" charset="0"/>
                <a:ea typeface="宋体" pitchFamily="0" charset="0"/>
                <a:cs typeface="Times New Roman"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lang="zh-CN" altLang="en-US" sz="2400" b="0" i="0" u="none" strike="noStrike" kern="1200" cap="none" spc="0" baseline="0">
              <a:solidFill>
                <a:srgbClr val="00000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346114879"/>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4" name="组合"/>
          <p:cNvGrpSpPr>
            <a:grpSpLocks/>
          </p:cNvGrpSpPr>
          <p:nvPr/>
        </p:nvGrpSpPr>
        <p:grpSpPr>
          <a:xfrm>
            <a:off x="8658225" y="2647950"/>
            <a:ext cx="3533775" cy="3810000"/>
            <a:chOff x="8658225" y="2647950"/>
            <a:chExt cx="3533775" cy="3810000"/>
          </a:xfrm>
        </p:grpSpPr>
        <p:sp>
          <p:nvSpPr>
            <p:cNvPr id="12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3"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6"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7"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8"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9"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30" name="矩形"/>
          <p:cNvSpPr>
            <a:spLocks/>
          </p:cNvSpPr>
          <p:nvPr/>
        </p:nvSpPr>
        <p:spPr>
          <a:xfrm rot="0">
            <a:off x="1332906" y="2019300"/>
            <a:ext cx="7678333" cy="4796790"/>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just" defTabSz="457200" eaLnBrk="1" latinLnBrk="0" hangingPunct="1">
              <a:lnSpc>
                <a:spcPct val="100000"/>
              </a:lnSpc>
              <a:spcBef>
                <a:spcPts val="0"/>
              </a:spcBef>
              <a:spcAft>
                <a:spcPts val="0"/>
              </a:spcAft>
              <a:buFont typeface="Arial" pitchFamily="34" charset="0"/>
              <a:buChar char="•"/>
            </a:pPr>
            <a:r>
              <a:rPr lang="en-US" altLang="zh-CN" sz="2400" b="0" i="0" u="none" strike="noStrike" kern="1200" cap="none" spc="0" baseline="0">
                <a:solidFill>
                  <a:srgbClr val="000000"/>
                </a:solidFill>
                <a:latin typeface="Times New Roman" pitchFamily="18" charset="0"/>
                <a:ea typeface="宋体" pitchFamily="0" charset="0"/>
                <a:cs typeface="Times New Roman" pitchFamily="18" charset="0"/>
              </a:rPr>
              <a:t>Analyze employee performance metrics to identify strengths, areas for improvement, and overall trends.</a:t>
            </a:r>
            <a:endParaRPr lang="en-US" altLang="zh-CN" sz="2400" b="0" i="0" u="none" strike="noStrike" kern="1200" cap="none" spc="0" baseline="0">
              <a:solidFill>
                <a:srgbClr val="000000"/>
              </a:solidFill>
              <a:latin typeface="Times New Roman" pitchFamily="18" charset="0"/>
              <a:ea typeface="宋体" pitchFamily="0" charset="0"/>
              <a:cs typeface="Times New Roman" pitchFamily="18" charset="0"/>
            </a:endParaRPr>
          </a:p>
          <a:p>
            <a:pPr marL="342900" indent="-342900" algn="just" defTabSz="457200" eaLnBrk="1" latinLnBrk="0" hangingPunct="1">
              <a:lnSpc>
                <a:spcPct val="100000"/>
              </a:lnSpc>
              <a:spcBef>
                <a:spcPts val="0"/>
              </a:spcBef>
              <a:spcAft>
                <a:spcPts val="0"/>
              </a:spcAft>
              <a:buFont typeface="Arial" pitchFamily="34" charset="0"/>
              <a:buChar char="•"/>
            </a:pPr>
            <a:r>
              <a:rPr lang="en-US" altLang="zh-CN" sz="2400" b="0" i="0" u="none" strike="noStrike" kern="1200" cap="none" spc="0" baseline="0">
                <a:solidFill>
                  <a:srgbClr val="000000"/>
                </a:solidFill>
                <a:latin typeface="Times New Roman" pitchFamily="18" charset="0"/>
                <a:ea typeface="宋体" pitchFamily="0" charset="0"/>
                <a:cs typeface="Times New Roman" pitchFamily="18" charset="0"/>
              </a:rPr>
              <a:t>Implement PivotTables to summarize and categorize performance data.</a:t>
            </a:r>
            <a:endParaRPr lang="en-US" altLang="zh-CN" sz="2400" b="0" i="0" u="none" strike="noStrike" kern="1200" cap="none" spc="0" baseline="0">
              <a:solidFill>
                <a:srgbClr val="000000"/>
              </a:solidFill>
              <a:latin typeface="Times New Roman" pitchFamily="18" charset="0"/>
              <a:ea typeface="宋体" pitchFamily="0" charset="0"/>
              <a:cs typeface="Times New Roman" pitchFamily="18" charset="0"/>
            </a:endParaRPr>
          </a:p>
          <a:p>
            <a:pPr marL="285750" indent="-285750" algn="just" defTabSz="457200" eaLnBrk="1" latinLnBrk="0" hangingPunct="1">
              <a:lnSpc>
                <a:spcPct val="100000"/>
              </a:lnSpc>
              <a:spcBef>
                <a:spcPts val="0"/>
              </a:spcBef>
              <a:spcAft>
                <a:spcPts val="0"/>
              </a:spcAft>
              <a:buFont typeface="Arial" pitchFamily="34" charset="0"/>
              <a:buChar char="•"/>
            </a:pPr>
            <a:r>
              <a:rPr lang="en-US" altLang="zh-CN" sz="2400" b="0" i="0" u="none" strike="noStrike" kern="1200" cap="none" spc="0" baseline="0">
                <a:solidFill>
                  <a:srgbClr val="000000"/>
                </a:solidFill>
                <a:latin typeface="Times New Roman" pitchFamily="18" charset="0"/>
                <a:ea typeface="宋体" pitchFamily="0" charset="0"/>
                <a:cs typeface="Times New Roman" pitchFamily="18" charset="0"/>
              </a:rPr>
              <a:t> Compare individual employee performance against benchmarks or targets.   </a:t>
            </a:r>
            <a:endParaRPr lang="en-US" altLang="zh-CN" sz="2400" b="0" i="0" u="none" strike="noStrike" kern="1200" cap="none" spc="0" baseline="0">
              <a:solidFill>
                <a:srgbClr val="000000"/>
              </a:solidFill>
              <a:latin typeface="Times New Roman" pitchFamily="18" charset="0"/>
              <a:ea typeface="宋体" pitchFamily="0" charset="0"/>
              <a:cs typeface="Times New Roman" pitchFamily="18" charset="0"/>
            </a:endParaRPr>
          </a:p>
          <a:p>
            <a:pPr marL="342900" indent="-342900" algn="just" defTabSz="457200" eaLnBrk="1" latinLnBrk="0" hangingPunct="1">
              <a:lnSpc>
                <a:spcPct val="100000"/>
              </a:lnSpc>
              <a:spcBef>
                <a:spcPts val="0"/>
              </a:spcBef>
              <a:spcAft>
                <a:spcPts val="0"/>
              </a:spcAft>
              <a:buFont typeface="Arial" pitchFamily="34" charset="0"/>
              <a:buChar char="•"/>
            </a:pPr>
            <a:r>
              <a:rPr lang="en-US" altLang="zh-CN" sz="2400" b="0" i="0" u="none" strike="noStrike" kern="1200" cap="none" spc="0" baseline="0">
                <a:solidFill>
                  <a:srgbClr val="000000"/>
                </a:solidFill>
                <a:latin typeface="Times New Roman" pitchFamily="18" charset="0"/>
                <a:ea typeface="宋体" pitchFamily="0" charset="0"/>
                <a:cs typeface="Times New Roman" pitchFamily="18" charset="0"/>
              </a:rPr>
              <a:t>Analyze seasonal or project-specific performance variations. . </a:t>
            </a:r>
            <a:endParaRPr lang="en-US" altLang="zh-CN" sz="2400" b="0" i="0" u="none" strike="noStrike" kern="1200" cap="none" spc="0" baseline="0">
              <a:solidFill>
                <a:srgbClr val="000000"/>
              </a:solidFill>
              <a:latin typeface="Times New Roman" pitchFamily="18" charset="0"/>
              <a:ea typeface="宋体" pitchFamily="0" charset="0"/>
              <a:cs typeface="Times New Roman" pitchFamily="18" charset="0"/>
            </a:endParaRPr>
          </a:p>
          <a:p>
            <a:pPr marL="285750" indent="-285750" algn="just" defTabSz="457200" eaLnBrk="1" latinLnBrk="0" hangingPunct="1">
              <a:lnSpc>
                <a:spcPct val="100000"/>
              </a:lnSpc>
              <a:spcBef>
                <a:spcPts val="0"/>
              </a:spcBef>
              <a:spcAft>
                <a:spcPts val="0"/>
              </a:spcAft>
              <a:buFont typeface="Arial" pitchFamily="34" charset="0"/>
              <a:buChar char="•"/>
            </a:pPr>
            <a:r>
              <a:rPr lang="en-US" altLang="zh-CN" sz="2400" b="0" i="0" u="none" strike="noStrike" kern="1200" cap="none" spc="0" baseline="0">
                <a:solidFill>
                  <a:srgbClr val="000000"/>
                </a:solidFill>
                <a:latin typeface="Times New Roman" pitchFamily="18" charset="0"/>
                <a:ea typeface="宋体" pitchFamily="0" charset="0"/>
                <a:cs typeface="Times New Roman" pitchFamily="18" charset="0"/>
              </a:rPr>
              <a:t>Design dashboards for easy visualization of performance metrics.</a:t>
            </a:r>
            <a:endParaRPr lang="en-US" altLang="zh-CN" sz="2400" b="0" i="0" u="none" strike="noStrike" kern="1200" cap="none" spc="0" baseline="0">
              <a:solidFill>
                <a:srgbClr val="000000"/>
              </a:solidFill>
              <a:latin typeface="Times New Roman" pitchFamily="18" charset="0"/>
              <a:ea typeface="宋体" pitchFamily="0" charset="0"/>
              <a:cs typeface="Times New Roman" pitchFamily="18" charset="0"/>
            </a:endParaRPr>
          </a:p>
          <a:p>
            <a:pPr marL="285750" indent="-285750" algn="just" defTabSz="457200" eaLnBrk="1" latinLnBrk="0" hangingPunct="1">
              <a:lnSpc>
                <a:spcPct val="100000"/>
              </a:lnSpc>
              <a:spcBef>
                <a:spcPts val="0"/>
              </a:spcBef>
              <a:spcAft>
                <a:spcPts val="0"/>
              </a:spcAft>
              <a:buFont typeface="Arial" pitchFamily="34" charset="0"/>
              <a:buChar char="•"/>
            </a:pPr>
            <a:r>
              <a:rPr lang="en-US" altLang="zh-CN" sz="2400" b="0" i="0" u="none" strike="noStrike" kern="1200" cap="none" spc="0" baseline="0">
                <a:solidFill>
                  <a:srgbClr val="000000"/>
                </a:solidFill>
                <a:latin typeface="Times New Roman" pitchFamily="18" charset="0"/>
                <a:ea typeface="宋体" pitchFamily="0" charset="0"/>
                <a:cs typeface="Times New Roman" pitchFamily="18" charset="0"/>
              </a:rPr>
              <a:t>Share analysis results with management for decision-making. </a:t>
            </a:r>
            <a:endParaRPr lang="en-US" altLang="zh-CN" sz="24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just" defTabSz="457200" eaLnBrk="1" latinLnBrk="0" hangingPunct="1">
              <a:lnSpc>
                <a:spcPct val="100000"/>
              </a:lnSpc>
              <a:spcBef>
                <a:spcPts val="0"/>
              </a:spcBef>
              <a:spcAft>
                <a:spcPts val="0"/>
              </a:spcAft>
              <a:buNone/>
            </a:pPr>
            <a:endParaRPr lang="zh-CN" altLang="en-US" sz="2400" b="0" i="0" u="none" strike="noStrike" kern="1200" cap="none" spc="0" baseline="0">
              <a:solidFill>
                <a:srgbClr val="00000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98662442"/>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6"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7"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8"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9" name="矩形"/>
          <p:cNvSpPr>
            <a:spLocks/>
          </p:cNvSpPr>
          <p:nvPr/>
        </p:nvSpPr>
        <p:spPr>
          <a:xfrm rot="0">
            <a:off x="2174119" y="1695450"/>
            <a:ext cx="6292548" cy="6968492"/>
          </a:xfrm>
          <a:prstGeom prst="rect"/>
          <a:noFill/>
          <a:ln w="12700" cmpd="sng" cap="flat">
            <a:noFill/>
            <a:prstDash val="solid"/>
            <a:miter/>
          </a:ln>
        </p:spPr>
        <p:txBody>
          <a:bodyPr vert="horz" wrap="square" lIns="91440" tIns="45720" rIns="91440" bIns="45720" anchor="t" anchorCtr="0">
            <a:prstTxWarp prst="textNoShape"/>
            <a:spAutoFit/>
          </a:bodyPr>
          <a:lstStyle/>
          <a:p>
            <a:pPr marL="457200" indent="-457200" algn="l" defTabSz="457200" eaLnBrk="1" latinLnBrk="0" hangingPunct="1">
              <a:lnSpc>
                <a:spcPct val="100000"/>
              </a:lnSpc>
              <a:spcBef>
                <a:spcPts val="0"/>
              </a:spcBef>
              <a:spcAft>
                <a:spcPts val="0"/>
              </a:spcAft>
              <a:buClrTx/>
              <a:buAutoNum type="arabicPeriod"/>
            </a:pPr>
            <a:endParaRPr lang="en-US" altLang="zh-CN" sz="2400" b="0" i="0" u="none" strike="noStrike" kern="1200" cap="none" spc="0" baseline="0">
              <a:solidFill>
                <a:srgbClr val="000000"/>
              </a:solidFill>
              <a:latin typeface="Times New Roman" pitchFamily="18" charset="0"/>
              <a:ea typeface="宋体" pitchFamily="0" charset="0"/>
              <a:cs typeface="Times New Roman" pitchFamily="18" charset="0"/>
            </a:endParaRPr>
          </a:p>
          <a:p>
            <a:pPr marL="342900" indent="-342900" algn="l" defTabSz="457200" eaLnBrk="1" latinLnBrk="0" hangingPunct="1">
              <a:lnSpc>
                <a:spcPct val="100000"/>
              </a:lnSpc>
              <a:spcBef>
                <a:spcPts val="0"/>
              </a:spcBef>
              <a:spcAft>
                <a:spcPts val="0"/>
              </a:spcAft>
              <a:buClrTx/>
              <a:buAutoNum type="arabicPeriod"/>
            </a:pPr>
            <a:r>
              <a:rPr lang="en-US" altLang="zh-CN" sz="2400" b="0" i="0" u="none" strike="noStrike" kern="1200" cap="none" spc="0" baseline="0">
                <a:solidFill>
                  <a:srgbClr val="000000"/>
                </a:solidFill>
                <a:latin typeface="Times New Roman" pitchFamily="18" charset="0"/>
                <a:ea typeface="宋体" pitchFamily="0" charset="0"/>
                <a:cs typeface="Times New Roman" pitchFamily="18" charset="0"/>
              </a:rPr>
              <a:t>Human Resources Team</a:t>
            </a:r>
            <a:endParaRPr lang="en-US" altLang="zh-CN" sz="2400" b="0" i="0" u="none" strike="noStrike" kern="1200" cap="none" spc="0" baseline="0">
              <a:solidFill>
                <a:srgbClr val="000000"/>
              </a:solidFill>
              <a:latin typeface="Times New Roman" pitchFamily="18" charset="0"/>
              <a:ea typeface="宋体" pitchFamily="0" charset="0"/>
              <a:cs typeface="Times New Roman" pitchFamily="18" charset="0"/>
            </a:endParaRPr>
          </a:p>
          <a:p>
            <a:pPr marL="342900" indent="-342900" algn="l" defTabSz="457200" eaLnBrk="1" latinLnBrk="0" hangingPunct="1">
              <a:lnSpc>
                <a:spcPct val="100000"/>
              </a:lnSpc>
              <a:spcBef>
                <a:spcPts val="0"/>
              </a:spcBef>
              <a:spcAft>
                <a:spcPts val="0"/>
              </a:spcAft>
              <a:buClrTx/>
              <a:buAutoNum type="arabicPeriod"/>
            </a:pPr>
            <a:endParaRPr lang="en-US" altLang="zh-CN" sz="2400" b="0" i="0" u="none" strike="noStrike" kern="1200" cap="none" spc="0" baseline="0">
              <a:solidFill>
                <a:srgbClr val="000000"/>
              </a:solidFill>
              <a:latin typeface="Times New Roman" pitchFamily="18" charset="0"/>
              <a:ea typeface="宋体" pitchFamily="0" charset="0"/>
              <a:cs typeface="Times New Roman" pitchFamily="18" charset="0"/>
            </a:endParaRPr>
          </a:p>
          <a:p>
            <a:pPr marL="342900" indent="-342900" algn="l" defTabSz="457200" eaLnBrk="1" latinLnBrk="0" hangingPunct="1">
              <a:lnSpc>
                <a:spcPct val="100000"/>
              </a:lnSpc>
              <a:spcBef>
                <a:spcPts val="0"/>
              </a:spcBef>
              <a:spcAft>
                <a:spcPts val="0"/>
              </a:spcAft>
              <a:buClrTx/>
              <a:buAutoNum type="arabicPeriod"/>
            </a:pPr>
            <a:r>
              <a:rPr lang="en-US" altLang="zh-CN" sz="2400" b="0" i="0" u="none" strike="noStrike" kern="1200" cap="none" spc="0" baseline="0">
                <a:solidFill>
                  <a:srgbClr val="000000"/>
                </a:solidFill>
                <a:latin typeface="Times New Roman" pitchFamily="18" charset="0"/>
                <a:ea typeface="宋体" pitchFamily="0" charset="0"/>
                <a:cs typeface="Times New Roman" pitchFamily="18" charset="0"/>
              </a:rPr>
              <a:t>Managers</a:t>
            </a:r>
            <a:endParaRPr lang="en-US" altLang="zh-CN" sz="2400" b="0" i="0" u="none" strike="noStrike" kern="1200" cap="none" spc="0" baseline="0">
              <a:solidFill>
                <a:srgbClr val="000000"/>
              </a:solidFill>
              <a:latin typeface="Times New Roman" pitchFamily="18" charset="0"/>
              <a:ea typeface="宋体" pitchFamily="0" charset="0"/>
              <a:cs typeface="Times New Roman" pitchFamily="18" charset="0"/>
            </a:endParaRPr>
          </a:p>
          <a:p>
            <a:pPr marL="342900" indent="-342900" algn="l" defTabSz="457200" eaLnBrk="1" latinLnBrk="0" hangingPunct="1">
              <a:lnSpc>
                <a:spcPct val="100000"/>
              </a:lnSpc>
              <a:spcBef>
                <a:spcPts val="0"/>
              </a:spcBef>
              <a:spcAft>
                <a:spcPts val="0"/>
              </a:spcAft>
              <a:buClrTx/>
              <a:buAutoNum type="arabicPeriod"/>
            </a:pPr>
            <a:endParaRPr lang="en-US" altLang="zh-CN" sz="2400" b="0" i="0" u="none" strike="noStrike" kern="1200" cap="none" spc="0" baseline="0">
              <a:solidFill>
                <a:srgbClr val="000000"/>
              </a:solidFill>
              <a:latin typeface="Times New Roman" pitchFamily="18" charset="0"/>
              <a:ea typeface="宋体" pitchFamily="0" charset="0"/>
              <a:cs typeface="Times New Roman" pitchFamily="18" charset="0"/>
            </a:endParaRPr>
          </a:p>
          <a:p>
            <a:pPr marL="342900" indent="-342900" algn="l" defTabSz="457200" eaLnBrk="1" latinLnBrk="0" hangingPunct="1">
              <a:lnSpc>
                <a:spcPct val="100000"/>
              </a:lnSpc>
              <a:spcBef>
                <a:spcPts val="0"/>
              </a:spcBef>
              <a:spcAft>
                <a:spcPts val="0"/>
              </a:spcAft>
              <a:buClrTx/>
              <a:buAutoNum type="arabicPeriod"/>
            </a:pPr>
            <a:r>
              <a:rPr lang="en-US" altLang="zh-CN" sz="2400" b="0" i="0" u="none" strike="noStrike" kern="1200" cap="none" spc="0" baseline="0">
                <a:solidFill>
                  <a:srgbClr val="000000"/>
                </a:solidFill>
                <a:latin typeface="Times New Roman" pitchFamily="18" charset="0"/>
                <a:ea typeface="宋体" pitchFamily="0" charset="0"/>
                <a:cs typeface="Times New Roman" pitchFamily="18" charset="0"/>
              </a:rPr>
              <a:t>Executives</a:t>
            </a:r>
            <a:endParaRPr lang="en-US" altLang="zh-CN" sz="2400" b="0" i="0" u="none" strike="noStrike" kern="1200" cap="none" spc="0" baseline="0">
              <a:solidFill>
                <a:srgbClr val="000000"/>
              </a:solidFill>
              <a:latin typeface="Times New Roman" pitchFamily="18" charset="0"/>
              <a:ea typeface="宋体" pitchFamily="0" charset="0"/>
              <a:cs typeface="Times New Roman" pitchFamily="18" charset="0"/>
            </a:endParaRPr>
          </a:p>
          <a:p>
            <a:pPr marL="342900" indent="-342900" algn="l" defTabSz="457200" eaLnBrk="1" latinLnBrk="0" hangingPunct="1">
              <a:lnSpc>
                <a:spcPct val="100000"/>
              </a:lnSpc>
              <a:spcBef>
                <a:spcPts val="0"/>
              </a:spcBef>
              <a:spcAft>
                <a:spcPts val="0"/>
              </a:spcAft>
              <a:buClrTx/>
              <a:buAutoNum type="arabicPeriod"/>
            </a:pPr>
            <a:endParaRPr lang="en-US" altLang="zh-CN" sz="2400" b="0" i="0" u="none" strike="noStrike" kern="1200" cap="none" spc="0" baseline="0">
              <a:solidFill>
                <a:srgbClr val="000000"/>
              </a:solidFill>
              <a:latin typeface="Times New Roman" pitchFamily="18" charset="0"/>
              <a:ea typeface="宋体" pitchFamily="0" charset="0"/>
              <a:cs typeface="Times New Roman" pitchFamily="18" charset="0"/>
            </a:endParaRPr>
          </a:p>
          <a:p>
            <a:pPr marL="342900" indent="-342900" algn="l" defTabSz="457200" eaLnBrk="1" latinLnBrk="0" hangingPunct="1">
              <a:lnSpc>
                <a:spcPct val="100000"/>
              </a:lnSpc>
              <a:spcBef>
                <a:spcPts val="0"/>
              </a:spcBef>
              <a:spcAft>
                <a:spcPts val="0"/>
              </a:spcAft>
              <a:buClrTx/>
              <a:buAutoNum type="arabicPeriod"/>
            </a:pPr>
            <a:r>
              <a:rPr lang="en-US" altLang="zh-CN" sz="2400" b="0" i="0" u="none" strike="noStrike" kern="1200" cap="none" spc="0" baseline="0">
                <a:solidFill>
                  <a:srgbClr val="000000"/>
                </a:solidFill>
                <a:latin typeface="Times New Roman" pitchFamily="18" charset="0"/>
                <a:ea typeface="宋体" pitchFamily="0" charset="0"/>
                <a:cs typeface="Times New Roman" pitchFamily="18" charset="0"/>
              </a:rPr>
              <a:t>Training and Development Teams</a:t>
            </a:r>
            <a:endParaRPr lang="en-US" altLang="zh-CN" sz="2400" b="0" i="0" u="none" strike="noStrike" kern="1200" cap="none" spc="0" baseline="0">
              <a:solidFill>
                <a:srgbClr val="000000"/>
              </a:solidFill>
              <a:latin typeface="Times New Roman" pitchFamily="18" charset="0"/>
              <a:ea typeface="宋体" pitchFamily="0" charset="0"/>
              <a:cs typeface="Times New Roman" pitchFamily="18" charset="0"/>
            </a:endParaRPr>
          </a:p>
          <a:p>
            <a:pPr marL="342900" indent="-342900" algn="l" defTabSz="457200" eaLnBrk="1" latinLnBrk="0" hangingPunct="1">
              <a:lnSpc>
                <a:spcPct val="100000"/>
              </a:lnSpc>
              <a:spcBef>
                <a:spcPts val="0"/>
              </a:spcBef>
              <a:spcAft>
                <a:spcPts val="0"/>
              </a:spcAft>
              <a:buClrTx/>
              <a:buAutoNum type="arabicPeriod"/>
            </a:pPr>
            <a:endParaRPr lang="en-US" altLang="zh-CN" sz="2400" b="0" i="0" u="none" strike="noStrike" kern="1200" cap="none" spc="0" baseline="0">
              <a:solidFill>
                <a:srgbClr val="000000"/>
              </a:solidFill>
              <a:latin typeface="Times New Roman" pitchFamily="18" charset="0"/>
              <a:ea typeface="宋体" pitchFamily="0" charset="0"/>
              <a:cs typeface="Times New Roman" pitchFamily="18" charset="0"/>
            </a:endParaRPr>
          </a:p>
          <a:p>
            <a:pPr marL="342900" indent="-342900" algn="l" defTabSz="457200" eaLnBrk="1" latinLnBrk="0" hangingPunct="1">
              <a:lnSpc>
                <a:spcPct val="100000"/>
              </a:lnSpc>
              <a:spcBef>
                <a:spcPts val="0"/>
              </a:spcBef>
              <a:spcAft>
                <a:spcPts val="0"/>
              </a:spcAft>
              <a:buClrTx/>
              <a:buAutoNum type="arabicPeriod"/>
            </a:pPr>
            <a:r>
              <a:rPr lang="en-US" altLang="zh-CN" sz="2400" b="0" i="0" u="none" strike="noStrike" kern="1200" cap="none" spc="0" baseline="0">
                <a:solidFill>
                  <a:srgbClr val="000000"/>
                </a:solidFill>
                <a:latin typeface="Times New Roman" pitchFamily="18" charset="0"/>
                <a:ea typeface="宋体" pitchFamily="0" charset="0"/>
                <a:cs typeface="Times New Roman" pitchFamily="18" charset="0"/>
              </a:rPr>
              <a:t>Compensation and Benefits Teams </a:t>
            </a:r>
            <a:endParaRPr lang="en-US" altLang="zh-CN" sz="24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defTabSz="457200" eaLnBrk="1" latinLnBrk="0" hangingPunct="1">
              <a:lnSpc>
                <a:spcPct val="100000"/>
              </a:lnSpc>
              <a:spcBef>
                <a:spcPts val="0"/>
              </a:spcBef>
              <a:spcAft>
                <a:spcPts val="0"/>
              </a:spcAft>
              <a:buNone/>
            </a:pPr>
            <a:r>
              <a:rPr lang="en-US" altLang="zh-CN" sz="2400" b="0" i="0" u="none" strike="noStrike" kern="1200" cap="none" spc="0" baseline="0">
                <a:solidFill>
                  <a:srgbClr val="000000"/>
                </a:solidFill>
                <a:latin typeface="Times New Roman" pitchFamily="18" charset="0"/>
                <a:ea typeface="宋体" pitchFamily="0" charset="0"/>
                <a:cs typeface="Times New Roman" pitchFamily="18" charset="0"/>
              </a:rPr>
              <a:t>                                                                                                                         6.    Performance Review Committees</a:t>
            </a:r>
            <a:endParaRPr lang="en-US" altLang="zh-CN" sz="2400" b="0" i="0" u="none" strike="noStrike" kern="1200" cap="none" spc="0" baseline="0">
              <a:solidFill>
                <a:srgbClr val="000000"/>
              </a:solidFill>
              <a:latin typeface="Times New Roman" pitchFamily="18" charset="0"/>
              <a:ea typeface="宋体" pitchFamily="0" charset="0"/>
              <a:cs typeface="Times New Roman" pitchFamily="18" charset="0"/>
            </a:endParaRPr>
          </a:p>
          <a:p>
            <a:pPr marL="457200" indent="-457200" algn="l" defTabSz="457200" eaLnBrk="1" latinLnBrk="0" hangingPunct="1">
              <a:lnSpc>
                <a:spcPct val="100000"/>
              </a:lnSpc>
              <a:spcBef>
                <a:spcPts val="0"/>
              </a:spcBef>
              <a:spcAft>
                <a:spcPts val="0"/>
              </a:spcAft>
              <a:buClrTx/>
              <a:buAutoNum type="arabicPeriod"/>
            </a:pPr>
            <a:endParaRPr lang="en-US" altLang="zh-CN" sz="2400" b="0" i="0" u="none" strike="noStrike" kern="1200" cap="none" spc="0" baseline="0">
              <a:solidFill>
                <a:srgbClr val="000000"/>
              </a:solidFill>
              <a:latin typeface="Times New Roman" pitchFamily="18" charset="0"/>
              <a:ea typeface="宋体" pitchFamily="0" charset="0"/>
              <a:cs typeface="Times New Roman" pitchFamily="18" charset="0"/>
            </a:endParaRPr>
          </a:p>
          <a:p>
            <a:pPr marL="457200" indent="-457200" algn="l" defTabSz="457200" eaLnBrk="1" latinLnBrk="0" hangingPunct="1">
              <a:lnSpc>
                <a:spcPct val="100000"/>
              </a:lnSpc>
              <a:spcBef>
                <a:spcPts val="0"/>
              </a:spcBef>
              <a:spcAft>
                <a:spcPts val="0"/>
              </a:spcAft>
              <a:buClrTx/>
              <a:buAutoNum type="arabicPeriod"/>
            </a:pPr>
            <a:endParaRPr lang="en-US" altLang="zh-CN" sz="2400" b="0" i="0" u="none" strike="noStrike" kern="1200" cap="none" spc="0" baseline="0">
              <a:solidFill>
                <a:srgbClr val="000000"/>
              </a:solidFill>
              <a:latin typeface="Times New Roman" pitchFamily="18" charset="0"/>
              <a:ea typeface="宋体" pitchFamily="0" charset="0"/>
              <a:cs typeface="Times New Roman" pitchFamily="18" charset="0"/>
            </a:endParaRPr>
          </a:p>
          <a:p>
            <a:pPr marL="342900" indent="-342900" algn="l" defTabSz="457200" eaLnBrk="1" latinLnBrk="0" hangingPunct="1">
              <a:lnSpc>
                <a:spcPct val="100000"/>
              </a:lnSpc>
              <a:spcBef>
                <a:spcPts val="0"/>
              </a:spcBef>
              <a:spcAft>
                <a:spcPts val="0"/>
              </a:spcAft>
              <a:buClrTx/>
              <a:buAutoNum type="arabicPeriod"/>
            </a:pPr>
            <a:endParaRPr lang="en-US" altLang="zh-CN" sz="2400" b="0" i="0" u="none" strike="noStrike" kern="1200" cap="none" spc="0" baseline="0">
              <a:solidFill>
                <a:srgbClr val="000000"/>
              </a:solidFill>
              <a:latin typeface="Times New Roman" pitchFamily="18" charset="0"/>
              <a:ea typeface="宋体" pitchFamily="0" charset="0"/>
              <a:cs typeface="Times New Roman" pitchFamily="18" charset="0"/>
            </a:endParaRPr>
          </a:p>
          <a:p>
            <a:pPr marL="342900" indent="-342900" algn="l" defTabSz="457200" eaLnBrk="1" latinLnBrk="0" hangingPunct="1">
              <a:lnSpc>
                <a:spcPct val="100000"/>
              </a:lnSpc>
              <a:spcBef>
                <a:spcPts val="0"/>
              </a:spcBef>
              <a:spcAft>
                <a:spcPts val="0"/>
              </a:spcAft>
              <a:buClrTx/>
              <a:buAutoNum type="arabicPeriod"/>
            </a:pPr>
            <a:endParaRPr lang="en-US" altLang="zh-CN" sz="2400" b="0" i="0" u="none" strike="noStrike" kern="1200" cap="none" spc="0" baseline="0">
              <a:solidFill>
                <a:srgbClr val="000000"/>
              </a:solidFill>
              <a:latin typeface="Times New Roman" pitchFamily="18" charset="0"/>
              <a:ea typeface="宋体" pitchFamily="0" charset="0"/>
              <a:cs typeface="Times New Roman" pitchFamily="18" charset="0"/>
            </a:endParaRPr>
          </a:p>
          <a:p>
            <a:pPr marL="457200" indent="-457200" algn="l" defTabSz="457200" eaLnBrk="1" latinLnBrk="0" hangingPunct="1">
              <a:lnSpc>
                <a:spcPct val="100000"/>
              </a:lnSpc>
              <a:spcBef>
                <a:spcPts val="0"/>
              </a:spcBef>
              <a:spcAft>
                <a:spcPts val="0"/>
              </a:spcAft>
              <a:buClrTx/>
              <a:buAutoNum type="arabicPeriod"/>
            </a:pPr>
            <a:endParaRPr lang="en-US" altLang="zh-CN" sz="2400" b="0" i="0" u="none" strike="noStrike" kern="1200" cap="none" spc="0" baseline="0">
              <a:solidFill>
                <a:srgbClr val="000000"/>
              </a:solidFill>
              <a:latin typeface="Times New Roman" pitchFamily="18" charset="0"/>
              <a:ea typeface="宋体" pitchFamily="0" charset="0"/>
              <a:cs typeface="Times New Roman" pitchFamily="18" charset="0"/>
            </a:endParaRPr>
          </a:p>
          <a:p>
            <a:pPr marL="457200" indent="-457200" algn="l" defTabSz="457200" eaLnBrk="1" latinLnBrk="0" hangingPunct="1">
              <a:lnSpc>
                <a:spcPct val="100000"/>
              </a:lnSpc>
              <a:spcBef>
                <a:spcPts val="0"/>
              </a:spcBef>
              <a:spcAft>
                <a:spcPts val="0"/>
              </a:spcAft>
              <a:buClrTx/>
              <a:buAutoNum type="arabicPeriod"/>
            </a:pPr>
            <a:endParaRPr lang="en-US" altLang="zh-CN" sz="2400" b="0" i="0" u="none" strike="noStrike" kern="1200" cap="none" spc="0" baseline="0">
              <a:solidFill>
                <a:srgbClr val="000000"/>
              </a:solidFill>
              <a:latin typeface="Times New Roman" pitchFamily="18" charset="0"/>
              <a:ea typeface="宋体" pitchFamily="0" charset="0"/>
              <a:cs typeface="Times New Roman" pitchFamily="18" charset="0"/>
            </a:endParaRPr>
          </a:p>
          <a:p>
            <a:pPr marL="457200" indent="-457200" algn="l" defTabSz="457200" eaLnBrk="1" latinLnBrk="0" hangingPunct="1">
              <a:lnSpc>
                <a:spcPct val="100000"/>
              </a:lnSpc>
              <a:spcBef>
                <a:spcPts val="0"/>
              </a:spcBef>
              <a:spcAft>
                <a:spcPts val="0"/>
              </a:spcAft>
              <a:buClrTx/>
              <a:buAutoNum type="arabicPeriod"/>
            </a:pPr>
            <a:endParaRPr lang="zh-CN" altLang="en-US" sz="2400" b="0" i="0" u="none" strike="noStrike" kern="1200" cap="none" spc="0" baseline="0">
              <a:solidFill>
                <a:srgbClr val="00000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024399474"/>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2" name="图片"/>
          <p:cNvPicPr>
            <a:picLocks/>
          </p:cNvPicPr>
          <p:nvPr/>
        </p:nvPicPr>
        <p:blipFill>
          <a:blip r:embed="rId1" cstate="print"/>
          <a:stretch>
            <a:fillRect/>
          </a:stretch>
        </p:blipFill>
        <p:spPr>
          <a:xfrm rot="0">
            <a:off x="10156760" y="8808299"/>
            <a:ext cx="2695573" cy="3248025"/>
          </a:xfrm>
          <a:prstGeom prst="rect"/>
          <a:noFill/>
          <a:ln w="12700" cmpd="sng" cap="flat">
            <a:noFill/>
            <a:prstDash val="solid"/>
            <a:miter/>
          </a:ln>
        </p:spPr>
      </p:pic>
      <p:sp>
        <p:nvSpPr>
          <p:cNvPr id="14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6" name="文本框"/>
          <p:cNvSpPr>
            <a:spLocks noGrp="1"/>
          </p:cNvSpPr>
          <p:nvPr>
            <p:ph type="title"/>
          </p:nvPr>
        </p:nvSpPr>
        <p:spPr>
          <a:xfrm rot="0">
            <a:off x="393634" y="311147"/>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7"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48"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9" name="矩形"/>
          <p:cNvSpPr>
            <a:spLocks/>
          </p:cNvSpPr>
          <p:nvPr/>
        </p:nvSpPr>
        <p:spPr>
          <a:xfrm rot="0">
            <a:off x="677992" y="1483358"/>
            <a:ext cx="8766045" cy="4225290"/>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just" defTabSz="457200" eaLnBrk="1" latinLnBrk="0" hangingPunct="1">
              <a:lnSpc>
                <a:spcPct val="100000"/>
              </a:lnSpc>
              <a:spcBef>
                <a:spcPts val="0"/>
              </a:spcBef>
              <a:spcAft>
                <a:spcPts val="0"/>
              </a:spcAft>
              <a:buFont typeface="Arial" pitchFamily="34" charset="0"/>
              <a:buChar char="•"/>
            </a:pPr>
            <a:r>
              <a:rPr lang="en-US" altLang="zh-CN" sz="2000" b="0" i="0" u="none" strike="noStrike" kern="1200" cap="none" spc="0" baseline="0">
                <a:solidFill>
                  <a:srgbClr val="000000"/>
                </a:solidFill>
                <a:latin typeface="Times New Roman" pitchFamily="18" charset="0"/>
                <a:ea typeface="宋体" pitchFamily="0" charset="0"/>
                <a:cs typeface="Times New Roman" pitchFamily="18" charset="0"/>
              </a:rPr>
              <a:t>     </a:t>
            </a:r>
            <a:r>
              <a:rPr lang="en-US" altLang="zh-CN" sz="2000" b="0" i="0" u="none" strike="noStrike" kern="1200" cap="none" spc="0" baseline="0">
                <a:solidFill>
                  <a:srgbClr val="000000"/>
                </a:solidFill>
                <a:latin typeface="Times New Roman" pitchFamily="18" charset="0"/>
                <a:ea typeface="宋体" pitchFamily="0" charset="0"/>
                <a:cs typeface="Times New Roman" pitchFamily="18" charset="0"/>
              </a:rPr>
              <a:t>F</a:t>
            </a:r>
            <a:r>
              <a:rPr lang="en-US" altLang="zh-CN" sz="2000" b="0" i="0" u="none" strike="noStrike" kern="1200" cap="none" spc="0" baseline="0">
                <a:solidFill>
                  <a:srgbClr val="000000"/>
                </a:solidFill>
                <a:latin typeface="Times New Roman" pitchFamily="18" charset="0"/>
                <a:ea typeface="宋体" pitchFamily="0" charset="0"/>
                <a:cs typeface="Times New Roman" pitchFamily="18" charset="0"/>
              </a:rPr>
              <a:t>l</a:t>
            </a:r>
            <a:r>
              <a:rPr lang="en-US" altLang="zh-CN" sz="2000" b="0" i="0" u="none" strike="noStrike" kern="1200" cap="none" spc="0" baseline="0">
                <a:solidFill>
                  <a:srgbClr val="000000"/>
                </a:solidFill>
                <a:latin typeface="Times New Roman" pitchFamily="18" charset="0"/>
                <a:ea typeface="宋体" pitchFamily="0" charset="0"/>
                <a:cs typeface="Times New Roman" pitchFamily="18" charset="0"/>
              </a:rPr>
              <a:t>exibility</a:t>
            </a:r>
            <a:r>
              <a:rPr lang="en-US" altLang="zh-CN" sz="2000" b="0" i="0" u="none" strike="noStrike" kern="1200" cap="none" spc="0" baseline="0">
                <a:solidFill>
                  <a:srgbClr val="000000"/>
                </a:solidFill>
                <a:latin typeface="Times New Roman" pitchFamily="18" charset="0"/>
                <a:ea typeface="宋体" pitchFamily="0" charset="0"/>
                <a:cs typeface="Times New Roman" pitchFamily="18" charset="0"/>
              </a:rPr>
              <a:t> to adapt the analysis to different roles, departments, or performance criteria, ensuring relevance and accuracy in evaluations</a:t>
            </a:r>
            <a:endParaRPr lang="en-US" altLang="zh-CN" sz="2000" b="0" i="0" u="none" strike="noStrike" kern="1200" cap="none" spc="0" baseline="0">
              <a:solidFill>
                <a:srgbClr val="000000"/>
              </a:solidFill>
              <a:latin typeface="Times New Roman" pitchFamily="18" charset="0"/>
              <a:ea typeface="宋体" pitchFamily="0" charset="0"/>
              <a:cs typeface="Times New Roman" pitchFamily="18" charset="0"/>
            </a:endParaRPr>
          </a:p>
          <a:p>
            <a:pPr marL="285750" indent="-285750" algn="just" defTabSz="457200" eaLnBrk="1" latinLnBrk="0" hangingPunct="1">
              <a:lnSpc>
                <a:spcPct val="100000"/>
              </a:lnSpc>
              <a:spcBef>
                <a:spcPts val="0"/>
              </a:spcBef>
              <a:spcAft>
                <a:spcPts val="0"/>
              </a:spcAft>
              <a:buFont typeface="Arial" pitchFamily="34" charset="0"/>
              <a:buChar char="•"/>
            </a:pPr>
            <a:endParaRPr lang="en-US" altLang="zh-CN" sz="2000" b="0" i="0" u="none" strike="noStrike" kern="1200" cap="none" spc="0" baseline="0">
              <a:solidFill>
                <a:srgbClr val="000000"/>
              </a:solidFill>
              <a:latin typeface="Times New Roman" pitchFamily="18" charset="0"/>
              <a:ea typeface="宋体" pitchFamily="0" charset="0"/>
              <a:cs typeface="Times New Roman" pitchFamily="18" charset="0"/>
            </a:endParaRPr>
          </a:p>
          <a:p>
            <a:pPr marL="285750" indent="-285750" algn="just" defTabSz="457200" eaLnBrk="1" latinLnBrk="0" hangingPunct="1">
              <a:lnSpc>
                <a:spcPct val="100000"/>
              </a:lnSpc>
              <a:spcBef>
                <a:spcPts val="0"/>
              </a:spcBef>
              <a:spcAft>
                <a:spcPts val="0"/>
              </a:spcAft>
              <a:buFont typeface="Arial" pitchFamily="34" charset="0"/>
              <a:buChar char="•"/>
            </a:pPr>
            <a:r>
              <a:rPr lang="en-US" altLang="zh-CN" sz="2000" b="0" i="0" u="none" strike="noStrike" kern="1200" cap="none" spc="0" baseline="0">
                <a:solidFill>
                  <a:srgbClr val="000000"/>
                </a:solidFill>
                <a:latin typeface="Times New Roman" pitchFamily="18" charset="0"/>
                <a:ea typeface="宋体" pitchFamily="0" charset="0"/>
                <a:cs typeface="Times New Roman" pitchFamily="18" charset="0"/>
              </a:rPr>
              <a:t>    </a:t>
            </a:r>
            <a:r>
              <a:rPr lang="en-US" altLang="zh-CN" sz="2000" b="0" i="0" u="none" strike="noStrike" kern="1200" cap="none" spc="0" baseline="0">
                <a:solidFill>
                  <a:srgbClr val="000000"/>
                </a:solidFill>
                <a:latin typeface="Times New Roman" pitchFamily="18" charset="0"/>
                <a:ea typeface="宋体" pitchFamily="0" charset="0"/>
                <a:cs typeface="Times New Roman" pitchFamily="18" charset="0"/>
              </a:rPr>
              <a:t>Solution Data-driven analysis that support performance reviews, promotions, compensation decisions, and targeted training.</a:t>
            </a:r>
            <a:endParaRPr lang="en-US" altLang="zh-CN" sz="20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just" defTabSz="457200" eaLnBrk="1" latinLnBrk="0" hangingPunct="1">
              <a:lnSpc>
                <a:spcPct val="100000"/>
              </a:lnSpc>
              <a:spcBef>
                <a:spcPts val="0"/>
              </a:spcBef>
              <a:spcAft>
                <a:spcPts val="0"/>
              </a:spcAft>
              <a:buNone/>
            </a:pPr>
            <a:endParaRPr lang="en-US" altLang="zh-CN" sz="2000" b="0" i="0" u="none" strike="noStrike" kern="1200" cap="none" spc="0" baseline="0">
              <a:solidFill>
                <a:srgbClr val="000000"/>
              </a:solidFill>
              <a:latin typeface="Times New Roman" pitchFamily="18" charset="0"/>
              <a:ea typeface="宋体" pitchFamily="0" charset="0"/>
              <a:cs typeface="Times New Roman" pitchFamily="18" charset="0"/>
            </a:endParaRPr>
          </a:p>
          <a:p>
            <a:pPr marL="285750" indent="-285750" algn="just" defTabSz="457200" eaLnBrk="1" latinLnBrk="0" hangingPunct="1">
              <a:lnSpc>
                <a:spcPct val="100000"/>
              </a:lnSpc>
              <a:spcBef>
                <a:spcPts val="0"/>
              </a:spcBef>
              <a:spcAft>
                <a:spcPts val="0"/>
              </a:spcAft>
              <a:buFont typeface="Arial" pitchFamily="34" charset="0"/>
              <a:buChar char="•"/>
            </a:pPr>
            <a:r>
              <a:rPr lang="en-US" altLang="zh-CN" sz="2000" b="0" i="0" u="none" strike="noStrike" kern="1200" cap="none" spc="0" baseline="0">
                <a:solidFill>
                  <a:srgbClr val="000000"/>
                </a:solidFill>
                <a:latin typeface="Times New Roman" pitchFamily="18" charset="0"/>
                <a:ea typeface="宋体" pitchFamily="0" charset="0"/>
                <a:cs typeface="Times New Roman" pitchFamily="18" charset="0"/>
              </a:rPr>
              <a:t>  </a:t>
            </a:r>
            <a:r>
              <a:rPr lang="en-US" altLang="zh-CN" sz="2000" b="0" i="0" u="none" strike="noStrike" kern="1200" cap="none" spc="0" baseline="0">
                <a:solidFill>
                  <a:srgbClr val="000000"/>
                </a:solidFill>
                <a:latin typeface="Times New Roman" pitchFamily="18" charset="0"/>
                <a:ea typeface="宋体" pitchFamily="0" charset="0"/>
                <a:cs typeface="Times New Roman" pitchFamily="18" charset="0"/>
              </a:rPr>
              <a:t> Solutions The ability to analyze both current and historical performance data, with periodic updates to keep information.</a:t>
            </a:r>
            <a:endParaRPr lang="en-US" altLang="zh-CN" sz="20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just" defTabSz="457200" eaLnBrk="1" latinLnBrk="0" hangingPunct="1">
              <a:lnSpc>
                <a:spcPct val="100000"/>
              </a:lnSpc>
              <a:spcBef>
                <a:spcPts val="0"/>
              </a:spcBef>
              <a:spcAft>
                <a:spcPts val="0"/>
              </a:spcAft>
              <a:buNone/>
            </a:pPr>
            <a:r>
              <a:rPr lang="en-US" altLang="zh-CN" sz="2000" b="0" i="0" u="none" strike="noStrike" kern="1200" cap="none" spc="0" baseline="0">
                <a:solidFill>
                  <a:srgbClr val="000000"/>
                </a:solidFill>
                <a:latin typeface="Times New Roman" pitchFamily="18" charset="0"/>
                <a:ea typeface="宋体" pitchFamily="0" charset="0"/>
                <a:cs typeface="Times New Roman" pitchFamily="18" charset="0"/>
              </a:rPr>
              <a:t> </a:t>
            </a:r>
            <a:endParaRPr lang="en-US" altLang="zh-CN" sz="2000" b="0" i="0" u="none" strike="noStrike" kern="1200" cap="none" spc="0" baseline="0">
              <a:solidFill>
                <a:srgbClr val="000000"/>
              </a:solidFill>
              <a:latin typeface="Times New Roman" pitchFamily="18" charset="0"/>
              <a:ea typeface="宋体" pitchFamily="0" charset="0"/>
              <a:cs typeface="Times New Roman" pitchFamily="18" charset="0"/>
            </a:endParaRPr>
          </a:p>
          <a:p>
            <a:pPr marL="285750" indent="-285750" algn="just" defTabSz="457200" eaLnBrk="1" latinLnBrk="0" hangingPunct="1">
              <a:lnSpc>
                <a:spcPct val="100000"/>
              </a:lnSpc>
              <a:spcBef>
                <a:spcPts val="0"/>
              </a:spcBef>
              <a:spcAft>
                <a:spcPts val="0"/>
              </a:spcAft>
              <a:buFont typeface="Arial" pitchFamily="34" charset="0"/>
              <a:buChar char="•"/>
            </a:pPr>
            <a:r>
              <a:rPr lang="en-US" altLang="zh-CN" sz="2000" b="0" i="0" u="none" strike="noStrike" kern="1200" cap="none" spc="0" baseline="0">
                <a:solidFill>
                  <a:srgbClr val="000000"/>
                </a:solidFill>
                <a:latin typeface="Times New Roman" pitchFamily="18" charset="0"/>
                <a:ea typeface="宋体" pitchFamily="0" charset="0"/>
                <a:cs typeface="Times New Roman" pitchFamily="18" charset="0"/>
              </a:rPr>
              <a:t>  </a:t>
            </a:r>
            <a:r>
              <a:rPr lang="en-US" altLang="zh-CN" sz="2000" b="0" i="0" u="none" strike="noStrike" kern="1200" cap="none" spc="0" baseline="0">
                <a:solidFill>
                  <a:srgbClr val="000000"/>
                </a:solidFill>
                <a:latin typeface="Times New Roman" pitchFamily="18" charset="0"/>
                <a:ea typeface="宋体" pitchFamily="0" charset="0"/>
                <a:cs typeface="Times New Roman" pitchFamily="18" charset="0"/>
              </a:rPr>
              <a:t>Value Proposition Saves time and reduces the risk of human error, ensuring consistent and reliable reporting across the organization.</a:t>
            </a:r>
            <a:endParaRPr lang="en-US" altLang="zh-CN" sz="20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just" defTabSz="457200" eaLnBrk="1" latinLnBrk="0" hangingPunct="1">
              <a:lnSpc>
                <a:spcPct val="100000"/>
              </a:lnSpc>
              <a:spcBef>
                <a:spcPts val="0"/>
              </a:spcBef>
              <a:spcAft>
                <a:spcPts val="0"/>
              </a:spcAft>
              <a:buNone/>
            </a:pPr>
            <a:r>
              <a:rPr lang="en-US" altLang="zh-CN" sz="2000" b="0" i="0" u="none" strike="noStrike" kern="1200" cap="none" spc="0" baseline="0">
                <a:solidFill>
                  <a:srgbClr val="000000"/>
                </a:solidFill>
                <a:latin typeface="Times New Roman" pitchFamily="18" charset="0"/>
                <a:ea typeface="宋体" pitchFamily="0" charset="0"/>
                <a:cs typeface="Times New Roman" pitchFamily="18" charset="0"/>
              </a:rPr>
              <a:t>  </a:t>
            </a:r>
            <a:endParaRPr lang="en-US" altLang="zh-CN" sz="2000" b="0" i="0" u="none" strike="noStrike" kern="1200" cap="none" spc="0" baseline="0">
              <a:solidFill>
                <a:srgbClr val="000000"/>
              </a:solidFill>
              <a:latin typeface="Times New Roman" pitchFamily="18" charset="0"/>
              <a:ea typeface="宋体" pitchFamily="0" charset="0"/>
              <a:cs typeface="Times New Roman" pitchFamily="18" charset="0"/>
            </a:endParaRPr>
          </a:p>
          <a:p>
            <a:pPr marL="285750" indent="-285750" algn="just" defTabSz="457200" eaLnBrk="1" latinLnBrk="0" hangingPunct="1">
              <a:lnSpc>
                <a:spcPct val="100000"/>
              </a:lnSpc>
              <a:spcBef>
                <a:spcPts val="0"/>
              </a:spcBef>
              <a:spcAft>
                <a:spcPts val="0"/>
              </a:spcAft>
              <a:buFont typeface="Arial" pitchFamily="34" charset="0"/>
              <a:buChar char="•"/>
            </a:pPr>
            <a:r>
              <a:rPr lang="en-US" altLang="zh-CN" sz="2000" b="0" i="0" u="none" strike="noStrike" kern="1200" cap="none" spc="0" baseline="0">
                <a:solidFill>
                  <a:srgbClr val="000000"/>
                </a:solidFill>
                <a:latin typeface="Times New Roman" pitchFamily="18" charset="0"/>
                <a:ea typeface="宋体" pitchFamily="0" charset="0"/>
                <a:cs typeface="Times New Roman" pitchFamily="18" charset="0"/>
              </a:rPr>
              <a:t>  </a:t>
            </a:r>
            <a:r>
              <a:rPr lang="en-US" altLang="zh-CN" sz="2000" b="0" i="0" u="none" strike="noStrike" kern="1200" cap="none" spc="0" baseline="0">
                <a:solidFill>
                  <a:srgbClr val="000000"/>
                </a:solidFill>
                <a:latin typeface="Times New Roman" pitchFamily="18" charset="0"/>
                <a:ea typeface="宋体" pitchFamily="0" charset="0"/>
                <a:cs typeface="Times New Roman" pitchFamily="18" charset="0"/>
              </a:rPr>
              <a:t>Value Proposition Ensures the tool evolves with the organization's needs, staying relevant and effective in a dynamic work environment.</a:t>
            </a:r>
            <a:endParaRPr lang="zh-CN" altLang="en-US" sz="2000" b="0" i="0" u="none" strike="noStrike" kern="1200" cap="none" spc="0" baseline="0">
              <a:solidFill>
                <a:srgbClr val="00000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940511802"/>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2" name="文本框"/>
          <p:cNvSpPr>
            <a:spLocks noGrp="1"/>
          </p:cNvSpPr>
          <p:nvPr>
            <p:ph type="title"/>
          </p:nvPr>
        </p:nvSpPr>
        <p:spPr>
          <a:xfrm rot="0">
            <a:off x="755332" y="385444"/>
            <a:ext cx="10681335" cy="72390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3" name="矩形"/>
          <p:cNvSpPr>
            <a:spLocks/>
          </p:cNvSpPr>
          <p:nvPr/>
        </p:nvSpPr>
        <p:spPr>
          <a:xfrm rot="0">
            <a:off x="998235" y="1627728"/>
            <a:ext cx="7939888" cy="39300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just" defTabSz="457200" eaLnBrk="1" latinLnBrk="0" hangingPunct="1">
              <a:lnSpc>
                <a:spcPct val="100000"/>
              </a:lnSpc>
              <a:spcBef>
                <a:spcPts val="0"/>
              </a:spcBef>
              <a:spcAft>
                <a:spcPts val="0"/>
              </a:spcAft>
              <a:buNone/>
            </a:pPr>
            <a:r>
              <a:rPr lang="en-US" altLang="zh-CN" sz="2000" b="0" i="0" u="none" strike="noStrike" kern="1200" cap="none" spc="0" baseline="0">
                <a:solidFill>
                  <a:srgbClr val="000000"/>
                </a:solidFill>
                <a:effectLst>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rPr>
              <a:t>EMPLOYEE ID</a:t>
            </a:r>
            <a:r>
              <a:rPr lang="en-US" altLang="zh-CN" sz="2000" b="0" i="0" u="none" strike="noStrike" kern="1200" cap="none" spc="0" baseline="0">
                <a:solidFill>
                  <a:srgbClr val="000000"/>
                </a:solidFill>
                <a:latin typeface="Times New Roman" pitchFamily="18" charset="0"/>
                <a:ea typeface="宋体" pitchFamily="0" charset="0"/>
                <a:cs typeface="Times New Roman" pitchFamily="18" charset="0"/>
              </a:rPr>
              <a:t>: Unique identifier for each employee in the    organization.</a:t>
            </a:r>
            <a:endParaRPr lang="en-US" altLang="zh-CN" sz="20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just" defTabSz="457200" eaLnBrk="1" latinLnBrk="0" hangingPunct="1">
              <a:lnSpc>
                <a:spcPct val="100000"/>
              </a:lnSpc>
              <a:spcBef>
                <a:spcPts val="0"/>
              </a:spcBef>
              <a:spcAft>
                <a:spcPts val="0"/>
              </a:spcAft>
              <a:buNone/>
            </a:pPr>
            <a:endParaRPr lang="en-US" altLang="zh-CN" sz="20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just" defTabSz="457200" eaLnBrk="1" latinLnBrk="0" hangingPunct="1">
              <a:lnSpc>
                <a:spcPct val="100000"/>
              </a:lnSpc>
              <a:spcBef>
                <a:spcPts val="0"/>
              </a:spcBef>
              <a:spcAft>
                <a:spcPts val="0"/>
              </a:spcAft>
              <a:buNone/>
            </a:pPr>
            <a:r>
              <a:rPr lang="en-US" altLang="zh-CN" sz="2000" b="0" i="0" u="none" strike="noStrike" kern="1200" cap="none" spc="0" baseline="0">
                <a:solidFill>
                  <a:srgbClr val="000000"/>
                </a:solidFill>
                <a:effectLst>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rPr>
              <a:t>FIRST NAME</a:t>
            </a:r>
            <a:r>
              <a:rPr lang="en-US" altLang="zh-CN" sz="2000" b="0" i="0" u="none" strike="noStrike" kern="1200" cap="none" spc="0" baseline="0">
                <a:solidFill>
                  <a:srgbClr val="000000"/>
                </a:solidFill>
                <a:latin typeface="Times New Roman" pitchFamily="18" charset="0"/>
                <a:ea typeface="宋体" pitchFamily="0" charset="0"/>
                <a:cs typeface="Times New Roman" pitchFamily="18" charset="0"/>
              </a:rPr>
              <a:t>: The first name of the employee.</a:t>
            </a:r>
            <a:endParaRPr lang="en-US" altLang="zh-CN" sz="20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just" defTabSz="457200" eaLnBrk="1" latinLnBrk="0" hangingPunct="1">
              <a:lnSpc>
                <a:spcPct val="100000"/>
              </a:lnSpc>
              <a:spcBef>
                <a:spcPts val="0"/>
              </a:spcBef>
              <a:spcAft>
                <a:spcPts val="0"/>
              </a:spcAft>
              <a:buNone/>
            </a:pPr>
            <a:endParaRPr lang="en-US" altLang="zh-CN" sz="20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just" defTabSz="457200" eaLnBrk="1" latinLnBrk="0" hangingPunct="1">
              <a:lnSpc>
                <a:spcPct val="100000"/>
              </a:lnSpc>
              <a:spcBef>
                <a:spcPts val="0"/>
              </a:spcBef>
              <a:spcAft>
                <a:spcPts val="0"/>
              </a:spcAft>
              <a:buNone/>
            </a:pPr>
            <a:r>
              <a:rPr lang="en-US" altLang="zh-CN" sz="2000" b="0" i="0" u="none" strike="noStrike" kern="1200" cap="none" spc="0" baseline="0">
                <a:solidFill>
                  <a:srgbClr val="000000"/>
                </a:solidFill>
                <a:effectLst>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rPr>
              <a:t>PAY ZONE</a:t>
            </a:r>
            <a:r>
              <a:rPr lang="en-US" altLang="zh-CN" sz="2000" b="0" i="0" u="none" strike="noStrike" kern="1200" cap="none" spc="0" baseline="0">
                <a:solidFill>
                  <a:srgbClr val="000000"/>
                </a:solidFill>
                <a:latin typeface="Times New Roman" pitchFamily="18" charset="0"/>
                <a:ea typeface="宋体" pitchFamily="0" charset="0"/>
                <a:cs typeface="Times New Roman" pitchFamily="18" charset="0"/>
              </a:rPr>
              <a:t>: The pay zone or salary band to which the employee's compensation falls.</a:t>
            </a:r>
            <a:endParaRPr lang="en-US" altLang="zh-CN" sz="20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just" defTabSz="457200" eaLnBrk="1" latinLnBrk="0" hangingPunct="1">
              <a:lnSpc>
                <a:spcPct val="100000"/>
              </a:lnSpc>
              <a:spcBef>
                <a:spcPts val="0"/>
              </a:spcBef>
              <a:spcAft>
                <a:spcPts val="0"/>
              </a:spcAft>
              <a:buNone/>
            </a:pPr>
            <a:endParaRPr lang="en-US" altLang="zh-CN" sz="20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just" defTabSz="457200" eaLnBrk="1" latinLnBrk="0" hangingPunct="1">
              <a:lnSpc>
                <a:spcPct val="100000"/>
              </a:lnSpc>
              <a:spcBef>
                <a:spcPts val="0"/>
              </a:spcBef>
              <a:spcAft>
                <a:spcPts val="0"/>
              </a:spcAft>
              <a:buNone/>
            </a:pPr>
            <a:r>
              <a:rPr lang="en-US" altLang="zh-CN" sz="2000" b="0" i="0" u="none" strike="noStrike" kern="1200" cap="none" spc="0" baseline="0">
                <a:solidFill>
                  <a:srgbClr val="000000"/>
                </a:solidFill>
                <a:effectLst>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rPr>
              <a:t>DEPARTMENT TYPE</a:t>
            </a:r>
            <a:r>
              <a:rPr lang="en-US" altLang="zh-CN" sz="2000" b="0" i="0" u="none" strike="noStrike" kern="1200" cap="none" spc="0" baseline="0">
                <a:solidFill>
                  <a:srgbClr val="000000"/>
                </a:solidFill>
                <a:latin typeface="Times New Roman" pitchFamily="18" charset="0"/>
                <a:ea typeface="宋体" pitchFamily="0" charset="0"/>
                <a:cs typeface="Times New Roman" pitchFamily="18" charset="0"/>
              </a:rPr>
              <a:t>: The broader category or type of department the employee's work is associated with.</a:t>
            </a:r>
            <a:endParaRPr lang="en-US" altLang="zh-CN" sz="20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just" defTabSz="457200" eaLnBrk="1" latinLnBrk="0" hangingPunct="1">
              <a:lnSpc>
                <a:spcPct val="100000"/>
              </a:lnSpc>
              <a:spcBef>
                <a:spcPts val="0"/>
              </a:spcBef>
              <a:spcAft>
                <a:spcPts val="0"/>
              </a:spcAft>
              <a:buNone/>
            </a:pPr>
            <a:endParaRPr lang="en-US" altLang="zh-CN" sz="20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just" defTabSz="457200" eaLnBrk="1" latinLnBrk="0" hangingPunct="1">
              <a:lnSpc>
                <a:spcPct val="100000"/>
              </a:lnSpc>
              <a:spcBef>
                <a:spcPts val="0"/>
              </a:spcBef>
              <a:spcAft>
                <a:spcPts val="0"/>
              </a:spcAft>
              <a:buNone/>
            </a:pPr>
            <a:r>
              <a:rPr lang="en-US" altLang="zh-CN" sz="2000" b="0" i="0" u="none" strike="noStrike" kern="1200" cap="none" spc="0" baseline="0">
                <a:solidFill>
                  <a:srgbClr val="000000"/>
                </a:solidFill>
                <a:effectLst>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rPr>
              <a:t>CURRENT EMPLOYEE RATING</a:t>
            </a:r>
            <a:r>
              <a:rPr lang="en-US" altLang="zh-CN" sz="2000" b="0" i="0" u="none" strike="noStrike" kern="1200" cap="none" spc="0" baseline="0">
                <a:solidFill>
                  <a:srgbClr val="000000"/>
                </a:solidFill>
                <a:latin typeface="Times New Roman" pitchFamily="18" charset="0"/>
                <a:ea typeface="宋体" pitchFamily="0" charset="0"/>
                <a:cs typeface="Times New Roman" pitchFamily="18" charset="0"/>
              </a:rPr>
              <a:t>: The current rating or evaluation of the employee's overall performance.</a:t>
            </a:r>
            <a:endParaRPr lang="zh-CN" altLang="en-US" sz="2000" b="0" i="0" u="none" strike="noStrike" kern="1200" cap="none" spc="0" baseline="0">
              <a:solidFill>
                <a:srgbClr val="00000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81588364"/>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6"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0" name="图片"/>
          <p:cNvPicPr>
            <a:picLocks/>
          </p:cNvPicPr>
          <p:nvPr/>
        </p:nvPicPr>
        <p:blipFill>
          <a:blip r:embed="rId1" cstate="print"/>
          <a:stretch>
            <a:fillRect/>
          </a:stretch>
        </p:blipFill>
        <p:spPr>
          <a:xfrm rot="0">
            <a:off x="-220222" y="3053861"/>
            <a:ext cx="2466975" cy="3419474"/>
          </a:xfrm>
          <a:prstGeom prst="rect"/>
          <a:noFill/>
          <a:ln w="12700" cmpd="sng" cap="flat">
            <a:noFill/>
            <a:prstDash val="solid"/>
            <a:miter/>
          </a:ln>
        </p:spPr>
      </p:pic>
      <p:sp>
        <p:nvSpPr>
          <p:cNvPr id="161"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2"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3" name="矩形"/>
          <p:cNvSpPr>
            <a:spLocks/>
          </p:cNvSpPr>
          <p:nvPr/>
        </p:nvSpPr>
        <p:spPr>
          <a:xfrm rot="0">
            <a:off x="2743200" y="2354703"/>
            <a:ext cx="8534019" cy="9486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64" name="矩形"/>
          <p:cNvSpPr>
            <a:spLocks/>
          </p:cNvSpPr>
          <p:nvPr/>
        </p:nvSpPr>
        <p:spPr>
          <a:xfrm rot="0">
            <a:off x="1639251" y="2634441"/>
            <a:ext cx="8143931" cy="1377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just" eaLnBrk="1" latinLnBrk="0" hangingPunct="1">
              <a:lnSpc>
                <a:spcPct val="100000"/>
              </a:lnSpc>
              <a:spcBef>
                <a:spcPts val="0"/>
              </a:spcBef>
              <a:spcAft>
                <a:spcPts val="0"/>
              </a:spcAft>
              <a:buNone/>
            </a:pPr>
            <a:r>
              <a:rPr lang="en-US" altLang="zh-CN" sz="2800" b="0" i="0" u="none" strike="noStrike" kern="1200" cap="none" spc="0" baseline="0">
                <a:solidFill>
                  <a:srgbClr val="FFFFFF"/>
                </a:solidFill>
                <a:latin typeface="Times New Roman" pitchFamily="18" charset="0"/>
                <a:ea typeface="宋体" pitchFamily="0" charset="0"/>
                <a:cs typeface="Times New Roman" pitchFamily="18" charset="0"/>
              </a:rPr>
              <a:t>While taking pivot count is considered as important so each and every person is considered as COUNT 1.</a:t>
            </a:r>
            <a:endParaRPr lang="zh-CN" altLang="en-US" sz="2800" b="0" i="0" u="none" strike="noStrike" kern="1200" cap="none" spc="0" baseline="0">
              <a:solidFill>
                <a:srgbClr val="FFFFFF"/>
              </a:solidFill>
              <a:latin typeface="Times New Roman" pitchFamily="18" charset="0"/>
              <a:ea typeface="宋体" pitchFamily="0" charset="0"/>
              <a:cs typeface="Times New Roman" pitchFamily="18" charset="0"/>
            </a:endParaRPr>
          </a:p>
        </p:txBody>
      </p:sp>
      <p:sp>
        <p:nvSpPr>
          <p:cNvPr id="165" name="矩形"/>
          <p:cNvSpPr>
            <a:spLocks/>
          </p:cNvSpPr>
          <p:nvPr/>
        </p:nvSpPr>
        <p:spPr>
          <a:xfrm rot="0">
            <a:off x="2126992" y="3053861"/>
            <a:ext cx="6803010" cy="1377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just" eaLnBrk="1" latinLnBrk="0" hangingPunct="1">
              <a:lnSpc>
                <a:spcPct val="100000"/>
              </a:lnSpc>
              <a:spcBef>
                <a:spcPts val="0"/>
              </a:spcBef>
              <a:spcAft>
                <a:spcPts val="0"/>
              </a:spcAft>
              <a:buNone/>
            </a:pPr>
            <a:r>
              <a:rPr lang="en-US" altLang="zh-CN" sz="2800" b="0" i="0" u="none" strike="noStrike" kern="1200" cap="none" spc="0" baseline="0">
                <a:solidFill>
                  <a:srgbClr val="000000"/>
                </a:solidFill>
                <a:latin typeface="Times New Roman" pitchFamily="18" charset="0"/>
                <a:ea typeface="宋体" pitchFamily="0" charset="0"/>
                <a:cs typeface="Times New Roman" pitchFamily="18" charset="0"/>
              </a:rPr>
              <a:t>While taking pivot count is considered as important so each and every person is considered as COUNT 1.</a:t>
            </a:r>
            <a:endParaRPr lang="zh-CN" altLang="en-US" sz="2800" b="0" i="0" u="none" strike="noStrike" kern="1200" cap="none" spc="0" baseline="0">
              <a:solidFill>
                <a:srgbClr val="00000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95309427"/>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11</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0</cp:revision>
  <dcterms:created xsi:type="dcterms:W3CDTF">2024-03-29T04:07:22Z</dcterms:created>
  <dcterms:modified xsi:type="dcterms:W3CDTF">2024-08-30T03:45:01Z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772bf0f082834439a537d2fde06ae924</vt:lpwstr>
  </property>
</Properties>
</file>