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5" r:id="rId7"/>
    <p:sldId id="266" r:id="rId8"/>
    <p:sldId id="267"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4"/>
  </p:normalViewPr>
  <p:slideViewPr>
    <p:cSldViewPr snapToGrid="0" snapToObjects="1">
      <p:cViewPr>
        <p:scale>
          <a:sx n="79" d="100"/>
          <a:sy n="79" d="100"/>
        </p:scale>
        <p:origin x="101"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E668E8B-745D-4A20-B11B-7A3025891D1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F9C0172-7CA1-4B72-86B0-1C436351E879}">
      <dgm:prSet/>
      <dgm:spPr/>
      <dgm:t>
        <a:bodyPr/>
        <a:lstStyle/>
        <a:p>
          <a:pPr>
            <a:lnSpc>
              <a:spcPct val="100000"/>
            </a:lnSpc>
          </a:pPr>
          <a:r>
            <a:rPr lang="en-US"/>
            <a:t>Environmental Protection Agency assessed that there are roughly 1 million restorative waste generators in the United States who produce 4 million tons of medicinal waste every year. </a:t>
          </a:r>
        </a:p>
      </dgm:t>
    </dgm:pt>
    <dgm:pt modelId="{DF9CA8F3-8FF3-4937-BDC5-18BADF82EF3C}" type="parTrans" cxnId="{F164AE99-FB30-41FC-93CD-A6CEE237686C}">
      <dgm:prSet/>
      <dgm:spPr/>
      <dgm:t>
        <a:bodyPr/>
        <a:lstStyle/>
        <a:p>
          <a:endParaRPr lang="en-US"/>
        </a:p>
      </dgm:t>
    </dgm:pt>
    <dgm:pt modelId="{FEE51239-B839-4B00-8366-216F9C17F370}" type="sibTrans" cxnId="{F164AE99-FB30-41FC-93CD-A6CEE237686C}">
      <dgm:prSet/>
      <dgm:spPr/>
      <dgm:t>
        <a:bodyPr/>
        <a:lstStyle/>
        <a:p>
          <a:endParaRPr lang="en-US"/>
        </a:p>
      </dgm:t>
    </dgm:pt>
    <dgm:pt modelId="{A0AF1D82-C69A-4603-BB93-D8C1864F85C2}">
      <dgm:prSet/>
      <dgm:spPr/>
      <dgm:t>
        <a:bodyPr/>
        <a:lstStyle/>
        <a:p>
          <a:pPr>
            <a:lnSpc>
              <a:spcPct val="100000"/>
            </a:lnSpc>
          </a:pPr>
          <a:r>
            <a:rPr lang="en-US"/>
            <a:t>In those 4 million tons of medicinal waste created every year is 500,000 tons of "infectious" restorative waste.</a:t>
          </a:r>
        </a:p>
      </dgm:t>
    </dgm:pt>
    <dgm:pt modelId="{CD561598-5F36-41E5-9D4A-87FC21CC9973}" type="parTrans" cxnId="{C7134F53-F904-4A06-A1CF-0663B857C7A9}">
      <dgm:prSet/>
      <dgm:spPr/>
      <dgm:t>
        <a:bodyPr/>
        <a:lstStyle/>
        <a:p>
          <a:endParaRPr lang="en-US"/>
        </a:p>
      </dgm:t>
    </dgm:pt>
    <dgm:pt modelId="{3F676891-0160-41E1-8FB3-B45545DEC2A6}" type="sibTrans" cxnId="{C7134F53-F904-4A06-A1CF-0663B857C7A9}">
      <dgm:prSet/>
      <dgm:spPr/>
      <dgm:t>
        <a:bodyPr/>
        <a:lstStyle/>
        <a:p>
          <a:endParaRPr lang="en-US"/>
        </a:p>
      </dgm:t>
    </dgm:pt>
    <dgm:pt modelId="{0FF6A373-6CB0-41B6-ABBF-2EE4EFBBEF2F}">
      <dgm:prSet/>
      <dgm:spPr/>
      <dgm:t>
        <a:bodyPr/>
        <a:lstStyle/>
        <a:p>
          <a:pPr>
            <a:lnSpc>
              <a:spcPct val="100000"/>
            </a:lnSpc>
          </a:pPr>
          <a:r>
            <a:rPr lang="en-US" dirty="0"/>
            <a:t>Every year there are exactly 600,000 occurrences where individuals are incidentally stayed by needles and sharps.</a:t>
          </a:r>
        </a:p>
      </dgm:t>
    </dgm:pt>
    <dgm:pt modelId="{5F9A3732-830A-4911-81F6-FDC75E76131B}" type="parTrans" cxnId="{50056436-9489-4F64-A997-583116929E45}">
      <dgm:prSet/>
      <dgm:spPr/>
      <dgm:t>
        <a:bodyPr/>
        <a:lstStyle/>
        <a:p>
          <a:endParaRPr lang="en-US"/>
        </a:p>
      </dgm:t>
    </dgm:pt>
    <dgm:pt modelId="{C916509C-F24F-4710-A0A4-63B40F189ADB}" type="sibTrans" cxnId="{50056436-9489-4F64-A997-583116929E45}">
      <dgm:prSet/>
      <dgm:spPr/>
      <dgm:t>
        <a:bodyPr/>
        <a:lstStyle/>
        <a:p>
          <a:endParaRPr lang="en-US"/>
        </a:p>
      </dgm:t>
    </dgm:pt>
    <dgm:pt modelId="{E18FF7E4-5CBF-4E36-88AC-2D34D31A7F82}" type="pres">
      <dgm:prSet presAssocID="{9E668E8B-745D-4A20-B11B-7A3025891D1A}" presName="root" presStyleCnt="0">
        <dgm:presLayoutVars>
          <dgm:dir/>
          <dgm:resizeHandles val="exact"/>
        </dgm:presLayoutVars>
      </dgm:prSet>
      <dgm:spPr/>
    </dgm:pt>
    <dgm:pt modelId="{13D7EF6A-D182-490B-BBA2-57D3E3842B75}" type="pres">
      <dgm:prSet presAssocID="{FF9C0172-7CA1-4B72-86B0-1C436351E879}" presName="compNode" presStyleCnt="0"/>
      <dgm:spPr/>
    </dgm:pt>
    <dgm:pt modelId="{093B69EA-5474-45D7-94E8-147C058D13DA}" type="pres">
      <dgm:prSet presAssocID="{FF9C0172-7CA1-4B72-86B0-1C436351E879}" presName="bgRect" presStyleLbl="bgShp" presStyleIdx="0" presStyleCnt="3"/>
      <dgm:spPr/>
    </dgm:pt>
    <dgm:pt modelId="{0626D187-FC6A-45DD-92F6-C9688309A0DA}" type="pres">
      <dgm:prSet presAssocID="{FF9C0172-7CA1-4B72-86B0-1C436351E8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B62A5EBB-DF2E-4F38-B662-4D2C00E4C27B}" type="pres">
      <dgm:prSet presAssocID="{FF9C0172-7CA1-4B72-86B0-1C436351E879}" presName="spaceRect" presStyleCnt="0"/>
      <dgm:spPr/>
    </dgm:pt>
    <dgm:pt modelId="{656FE628-EEC7-461B-BD0B-577A05E99125}" type="pres">
      <dgm:prSet presAssocID="{FF9C0172-7CA1-4B72-86B0-1C436351E879}" presName="parTx" presStyleLbl="revTx" presStyleIdx="0" presStyleCnt="3">
        <dgm:presLayoutVars>
          <dgm:chMax val="0"/>
          <dgm:chPref val="0"/>
        </dgm:presLayoutVars>
      </dgm:prSet>
      <dgm:spPr/>
    </dgm:pt>
    <dgm:pt modelId="{62962774-96CA-420D-A451-FBA24DEA326C}" type="pres">
      <dgm:prSet presAssocID="{FEE51239-B839-4B00-8366-216F9C17F370}" presName="sibTrans" presStyleCnt="0"/>
      <dgm:spPr/>
    </dgm:pt>
    <dgm:pt modelId="{B16054A6-AB58-4C11-9BBF-5CBC5C55D971}" type="pres">
      <dgm:prSet presAssocID="{A0AF1D82-C69A-4603-BB93-D8C1864F85C2}" presName="compNode" presStyleCnt="0"/>
      <dgm:spPr/>
    </dgm:pt>
    <dgm:pt modelId="{A6A0BFD1-DF49-4E5F-905A-58B665EED5C6}" type="pres">
      <dgm:prSet presAssocID="{A0AF1D82-C69A-4603-BB93-D8C1864F85C2}" presName="bgRect" presStyleLbl="bgShp" presStyleIdx="1" presStyleCnt="3"/>
      <dgm:spPr/>
    </dgm:pt>
    <dgm:pt modelId="{9F2C2FA0-616A-4C6C-BFAF-D3BE31666148}" type="pres">
      <dgm:prSet presAssocID="{A0AF1D82-C69A-4603-BB93-D8C1864F85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stainability"/>
        </a:ext>
      </dgm:extLst>
    </dgm:pt>
    <dgm:pt modelId="{F1183D26-7F68-4B09-9567-36EAFCF5B8CA}" type="pres">
      <dgm:prSet presAssocID="{A0AF1D82-C69A-4603-BB93-D8C1864F85C2}" presName="spaceRect" presStyleCnt="0"/>
      <dgm:spPr/>
    </dgm:pt>
    <dgm:pt modelId="{83BAEA23-E1C5-4B25-A997-BFA61037EB19}" type="pres">
      <dgm:prSet presAssocID="{A0AF1D82-C69A-4603-BB93-D8C1864F85C2}" presName="parTx" presStyleLbl="revTx" presStyleIdx="1" presStyleCnt="3">
        <dgm:presLayoutVars>
          <dgm:chMax val="0"/>
          <dgm:chPref val="0"/>
        </dgm:presLayoutVars>
      </dgm:prSet>
      <dgm:spPr/>
    </dgm:pt>
    <dgm:pt modelId="{6FA3F3B8-CD45-40FD-B4D2-2EB2F7FBDA74}" type="pres">
      <dgm:prSet presAssocID="{3F676891-0160-41E1-8FB3-B45545DEC2A6}" presName="sibTrans" presStyleCnt="0"/>
      <dgm:spPr/>
    </dgm:pt>
    <dgm:pt modelId="{CC841A87-9AA8-46C9-BCA8-72F28AC58F9B}" type="pres">
      <dgm:prSet presAssocID="{0FF6A373-6CB0-41B6-ABBF-2EE4EFBBEF2F}" presName="compNode" presStyleCnt="0"/>
      <dgm:spPr/>
    </dgm:pt>
    <dgm:pt modelId="{60F1C10C-FF6F-4F98-A57C-10E674E8EEA5}" type="pres">
      <dgm:prSet presAssocID="{0FF6A373-6CB0-41B6-ABBF-2EE4EFBBEF2F}" presName="bgRect" presStyleLbl="bgShp" presStyleIdx="2" presStyleCnt="3"/>
      <dgm:spPr/>
    </dgm:pt>
    <dgm:pt modelId="{AF5908DB-7A09-4F21-B022-49E80DC037DB}" type="pres">
      <dgm:prSet presAssocID="{0FF6A373-6CB0-41B6-ABBF-2EE4EFBBEF2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edle"/>
        </a:ext>
      </dgm:extLst>
    </dgm:pt>
    <dgm:pt modelId="{299114EC-6148-4FBD-A5C6-2DDA5FFDE3C9}" type="pres">
      <dgm:prSet presAssocID="{0FF6A373-6CB0-41B6-ABBF-2EE4EFBBEF2F}" presName="spaceRect" presStyleCnt="0"/>
      <dgm:spPr/>
    </dgm:pt>
    <dgm:pt modelId="{D87ED297-3E08-4808-95FA-3C41B7D7C119}" type="pres">
      <dgm:prSet presAssocID="{0FF6A373-6CB0-41B6-ABBF-2EE4EFBBEF2F}" presName="parTx" presStyleLbl="revTx" presStyleIdx="2" presStyleCnt="3">
        <dgm:presLayoutVars>
          <dgm:chMax val="0"/>
          <dgm:chPref val="0"/>
        </dgm:presLayoutVars>
      </dgm:prSet>
      <dgm:spPr/>
    </dgm:pt>
  </dgm:ptLst>
  <dgm:cxnLst>
    <dgm:cxn modelId="{50056436-9489-4F64-A997-583116929E45}" srcId="{9E668E8B-745D-4A20-B11B-7A3025891D1A}" destId="{0FF6A373-6CB0-41B6-ABBF-2EE4EFBBEF2F}" srcOrd="2" destOrd="0" parTransId="{5F9A3732-830A-4911-81F6-FDC75E76131B}" sibTransId="{C916509C-F24F-4710-A0A4-63B40F189ADB}"/>
    <dgm:cxn modelId="{07DBB96F-8D27-4B88-9894-64EA8204E4C8}" type="presOf" srcId="{0FF6A373-6CB0-41B6-ABBF-2EE4EFBBEF2F}" destId="{D87ED297-3E08-4808-95FA-3C41B7D7C119}" srcOrd="0" destOrd="0" presId="urn:microsoft.com/office/officeart/2018/2/layout/IconVerticalSolidList"/>
    <dgm:cxn modelId="{C7134F53-F904-4A06-A1CF-0663B857C7A9}" srcId="{9E668E8B-745D-4A20-B11B-7A3025891D1A}" destId="{A0AF1D82-C69A-4603-BB93-D8C1864F85C2}" srcOrd="1" destOrd="0" parTransId="{CD561598-5F36-41E5-9D4A-87FC21CC9973}" sibTransId="{3F676891-0160-41E1-8FB3-B45545DEC2A6}"/>
    <dgm:cxn modelId="{314F8654-6BC8-4384-97A7-2CED2024FBDC}" type="presOf" srcId="{A0AF1D82-C69A-4603-BB93-D8C1864F85C2}" destId="{83BAEA23-E1C5-4B25-A997-BFA61037EB19}" srcOrd="0" destOrd="0" presId="urn:microsoft.com/office/officeart/2018/2/layout/IconVerticalSolidList"/>
    <dgm:cxn modelId="{F164AE99-FB30-41FC-93CD-A6CEE237686C}" srcId="{9E668E8B-745D-4A20-B11B-7A3025891D1A}" destId="{FF9C0172-7CA1-4B72-86B0-1C436351E879}" srcOrd="0" destOrd="0" parTransId="{DF9CA8F3-8FF3-4937-BDC5-18BADF82EF3C}" sibTransId="{FEE51239-B839-4B00-8366-216F9C17F370}"/>
    <dgm:cxn modelId="{10013E9A-A0F2-4664-8E9C-4575D6A5B9D3}" type="presOf" srcId="{9E668E8B-745D-4A20-B11B-7A3025891D1A}" destId="{E18FF7E4-5CBF-4E36-88AC-2D34D31A7F82}" srcOrd="0" destOrd="0" presId="urn:microsoft.com/office/officeart/2018/2/layout/IconVerticalSolidList"/>
    <dgm:cxn modelId="{B7DD49F3-C86A-47A1-B24E-170C393420C8}" type="presOf" srcId="{FF9C0172-7CA1-4B72-86B0-1C436351E879}" destId="{656FE628-EEC7-461B-BD0B-577A05E99125}" srcOrd="0" destOrd="0" presId="urn:microsoft.com/office/officeart/2018/2/layout/IconVerticalSolidList"/>
    <dgm:cxn modelId="{753BC9AC-E824-4F76-9FA6-5696A8B085BC}" type="presParOf" srcId="{E18FF7E4-5CBF-4E36-88AC-2D34D31A7F82}" destId="{13D7EF6A-D182-490B-BBA2-57D3E3842B75}" srcOrd="0" destOrd="0" presId="urn:microsoft.com/office/officeart/2018/2/layout/IconVerticalSolidList"/>
    <dgm:cxn modelId="{4240B779-705E-4489-B8E1-35C31952C57C}" type="presParOf" srcId="{13D7EF6A-D182-490B-BBA2-57D3E3842B75}" destId="{093B69EA-5474-45D7-94E8-147C058D13DA}" srcOrd="0" destOrd="0" presId="urn:microsoft.com/office/officeart/2018/2/layout/IconVerticalSolidList"/>
    <dgm:cxn modelId="{ABE768B8-10E2-4472-AB51-78B4075963F1}" type="presParOf" srcId="{13D7EF6A-D182-490B-BBA2-57D3E3842B75}" destId="{0626D187-FC6A-45DD-92F6-C9688309A0DA}" srcOrd="1" destOrd="0" presId="urn:microsoft.com/office/officeart/2018/2/layout/IconVerticalSolidList"/>
    <dgm:cxn modelId="{5E7604E1-E132-4F4E-97DF-2F62C5DF014B}" type="presParOf" srcId="{13D7EF6A-D182-490B-BBA2-57D3E3842B75}" destId="{B62A5EBB-DF2E-4F38-B662-4D2C00E4C27B}" srcOrd="2" destOrd="0" presId="urn:microsoft.com/office/officeart/2018/2/layout/IconVerticalSolidList"/>
    <dgm:cxn modelId="{8675F1B7-5B56-4E71-9C0F-8AB9F7E9619F}" type="presParOf" srcId="{13D7EF6A-D182-490B-BBA2-57D3E3842B75}" destId="{656FE628-EEC7-461B-BD0B-577A05E99125}" srcOrd="3" destOrd="0" presId="urn:microsoft.com/office/officeart/2018/2/layout/IconVerticalSolidList"/>
    <dgm:cxn modelId="{30201070-6D8E-4524-980B-D5D47D8FDDA2}" type="presParOf" srcId="{E18FF7E4-5CBF-4E36-88AC-2D34D31A7F82}" destId="{62962774-96CA-420D-A451-FBA24DEA326C}" srcOrd="1" destOrd="0" presId="urn:microsoft.com/office/officeart/2018/2/layout/IconVerticalSolidList"/>
    <dgm:cxn modelId="{2E805BEC-0A92-4D0B-A097-CD61F9866B1B}" type="presParOf" srcId="{E18FF7E4-5CBF-4E36-88AC-2D34D31A7F82}" destId="{B16054A6-AB58-4C11-9BBF-5CBC5C55D971}" srcOrd="2" destOrd="0" presId="urn:microsoft.com/office/officeart/2018/2/layout/IconVerticalSolidList"/>
    <dgm:cxn modelId="{AC559450-E4BA-4163-B8B9-6ECCDF0E0022}" type="presParOf" srcId="{B16054A6-AB58-4C11-9BBF-5CBC5C55D971}" destId="{A6A0BFD1-DF49-4E5F-905A-58B665EED5C6}" srcOrd="0" destOrd="0" presId="urn:microsoft.com/office/officeart/2018/2/layout/IconVerticalSolidList"/>
    <dgm:cxn modelId="{D7CD718A-C8BA-42F2-858F-D19DB8A20B27}" type="presParOf" srcId="{B16054A6-AB58-4C11-9BBF-5CBC5C55D971}" destId="{9F2C2FA0-616A-4C6C-BFAF-D3BE31666148}" srcOrd="1" destOrd="0" presId="urn:microsoft.com/office/officeart/2018/2/layout/IconVerticalSolidList"/>
    <dgm:cxn modelId="{A39B2EFD-589F-4CD4-AB92-1C5A6BDFD2A0}" type="presParOf" srcId="{B16054A6-AB58-4C11-9BBF-5CBC5C55D971}" destId="{F1183D26-7F68-4B09-9567-36EAFCF5B8CA}" srcOrd="2" destOrd="0" presId="urn:microsoft.com/office/officeart/2018/2/layout/IconVerticalSolidList"/>
    <dgm:cxn modelId="{C9E0296A-D28D-457B-AC26-9CF7400E999F}" type="presParOf" srcId="{B16054A6-AB58-4C11-9BBF-5CBC5C55D971}" destId="{83BAEA23-E1C5-4B25-A997-BFA61037EB19}" srcOrd="3" destOrd="0" presId="urn:microsoft.com/office/officeart/2018/2/layout/IconVerticalSolidList"/>
    <dgm:cxn modelId="{0C8FA473-EAE0-431C-B679-4DF6A1666E8E}" type="presParOf" srcId="{E18FF7E4-5CBF-4E36-88AC-2D34D31A7F82}" destId="{6FA3F3B8-CD45-40FD-B4D2-2EB2F7FBDA74}" srcOrd="3" destOrd="0" presId="urn:microsoft.com/office/officeart/2018/2/layout/IconVerticalSolidList"/>
    <dgm:cxn modelId="{BD0248A1-5637-4A4C-B865-5D76665F4D64}" type="presParOf" srcId="{E18FF7E4-5CBF-4E36-88AC-2D34D31A7F82}" destId="{CC841A87-9AA8-46C9-BCA8-72F28AC58F9B}" srcOrd="4" destOrd="0" presId="urn:microsoft.com/office/officeart/2018/2/layout/IconVerticalSolidList"/>
    <dgm:cxn modelId="{6C06E97B-6866-4FB1-B3E3-34991CACA38C}" type="presParOf" srcId="{CC841A87-9AA8-46C9-BCA8-72F28AC58F9B}" destId="{60F1C10C-FF6F-4F98-A57C-10E674E8EEA5}" srcOrd="0" destOrd="0" presId="urn:microsoft.com/office/officeart/2018/2/layout/IconVerticalSolidList"/>
    <dgm:cxn modelId="{91717002-97CD-4D9D-B754-33EF22DB8400}" type="presParOf" srcId="{CC841A87-9AA8-46C9-BCA8-72F28AC58F9B}" destId="{AF5908DB-7A09-4F21-B022-49E80DC037DB}" srcOrd="1" destOrd="0" presId="urn:microsoft.com/office/officeart/2018/2/layout/IconVerticalSolidList"/>
    <dgm:cxn modelId="{1F8ADE25-D24F-4F81-BAAC-AC5329927824}" type="presParOf" srcId="{CC841A87-9AA8-46C9-BCA8-72F28AC58F9B}" destId="{299114EC-6148-4FBD-A5C6-2DDA5FFDE3C9}" srcOrd="2" destOrd="0" presId="urn:microsoft.com/office/officeart/2018/2/layout/IconVerticalSolidList"/>
    <dgm:cxn modelId="{77806CC9-51BC-4214-A404-ED8E1D0D0EDD}" type="presParOf" srcId="{CC841A87-9AA8-46C9-BCA8-72F28AC58F9B}" destId="{D87ED297-3E08-4808-95FA-3C41B7D7C11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91FB60-D5CB-43E9-8626-8F96FA6644D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DA82CBD-1904-4D2D-952F-4D8C2D994794}">
      <dgm:prSet/>
      <dgm:spPr/>
      <dgm:t>
        <a:bodyPr/>
        <a:lstStyle/>
        <a:p>
          <a:pPr>
            <a:lnSpc>
              <a:spcPct val="100000"/>
            </a:lnSpc>
          </a:pPr>
          <a:r>
            <a:rPr lang="en-US" dirty="0"/>
            <a:t>Segregation  is the preliminary step that separates waste into 3 different types (Recyclable Waste, Donating Waste, Decomposing Waste) </a:t>
          </a:r>
        </a:p>
      </dgm:t>
    </dgm:pt>
    <dgm:pt modelId="{5A4D0BCF-1349-418F-A888-82E8AC8A2232}" type="parTrans" cxnId="{C108C4BD-DD86-4822-83BD-B6D488C2E306}">
      <dgm:prSet/>
      <dgm:spPr/>
      <dgm:t>
        <a:bodyPr/>
        <a:lstStyle/>
        <a:p>
          <a:endParaRPr lang="en-US"/>
        </a:p>
      </dgm:t>
    </dgm:pt>
    <dgm:pt modelId="{FAB51F8C-A8F2-4EBC-B335-4B667B59955D}" type="sibTrans" cxnId="{C108C4BD-DD86-4822-83BD-B6D488C2E306}">
      <dgm:prSet/>
      <dgm:spPr/>
      <dgm:t>
        <a:bodyPr/>
        <a:lstStyle/>
        <a:p>
          <a:endParaRPr lang="en-US"/>
        </a:p>
      </dgm:t>
    </dgm:pt>
    <dgm:pt modelId="{49627B31-5133-4BD7-B461-6D34829E2B2E}">
      <dgm:prSet/>
      <dgm:spPr/>
      <dgm:t>
        <a:bodyPr/>
        <a:lstStyle/>
        <a:p>
          <a:pPr>
            <a:lnSpc>
              <a:spcPct val="100000"/>
            </a:lnSpc>
          </a:pPr>
          <a:r>
            <a:rPr lang="en-US" dirty="0"/>
            <a:t>The Segregated Recyclable Waste undergoes further Lab tests to check whether it can be recycled or decomposed	</a:t>
          </a:r>
        </a:p>
      </dgm:t>
    </dgm:pt>
    <dgm:pt modelId="{8C863CF0-2676-4E41-ADCA-5BD3BC2C2E33}" type="parTrans" cxnId="{FDBBB909-FE0F-4FFD-A9C2-E56243846C67}">
      <dgm:prSet/>
      <dgm:spPr/>
      <dgm:t>
        <a:bodyPr/>
        <a:lstStyle/>
        <a:p>
          <a:endParaRPr lang="en-US"/>
        </a:p>
      </dgm:t>
    </dgm:pt>
    <dgm:pt modelId="{471FA936-2A84-4FDB-8C5C-E239D54B02C2}" type="sibTrans" cxnId="{FDBBB909-FE0F-4FFD-A9C2-E56243846C67}">
      <dgm:prSet/>
      <dgm:spPr/>
      <dgm:t>
        <a:bodyPr/>
        <a:lstStyle/>
        <a:p>
          <a:endParaRPr lang="en-US"/>
        </a:p>
      </dgm:t>
    </dgm:pt>
    <dgm:pt modelId="{CA972E87-5A79-41BC-A6A8-FC4A3F711561}">
      <dgm:prSet/>
      <dgm:spPr/>
      <dgm:t>
        <a:bodyPr/>
        <a:lstStyle/>
        <a:p>
          <a:pPr>
            <a:lnSpc>
              <a:spcPct val="100000"/>
            </a:lnSpc>
          </a:pPr>
          <a:r>
            <a:rPr lang="en-US" dirty="0"/>
            <a:t>Salesperson collects all the data from the Segregation Department, Lab Department and sells the Recyclable waste to the Manufacturing Companies and reduces the waste by giving it to the Waste Collecting department</a:t>
          </a:r>
        </a:p>
      </dgm:t>
    </dgm:pt>
    <dgm:pt modelId="{DDE6AD45-AA64-4ECB-8411-6CF865957F16}" type="parTrans" cxnId="{E53EB314-DAFA-451B-8833-071424A74791}">
      <dgm:prSet/>
      <dgm:spPr/>
      <dgm:t>
        <a:bodyPr/>
        <a:lstStyle/>
        <a:p>
          <a:endParaRPr lang="en-US"/>
        </a:p>
      </dgm:t>
    </dgm:pt>
    <dgm:pt modelId="{FD260875-194D-4BBC-9BDE-0CA21D3282FC}" type="sibTrans" cxnId="{E53EB314-DAFA-451B-8833-071424A74791}">
      <dgm:prSet/>
      <dgm:spPr/>
      <dgm:t>
        <a:bodyPr/>
        <a:lstStyle/>
        <a:p>
          <a:endParaRPr lang="en-US"/>
        </a:p>
      </dgm:t>
    </dgm:pt>
    <dgm:pt modelId="{91532F6E-FEBE-4C4E-A5A6-2326E0E86CAD}">
      <dgm:prSet/>
      <dgm:spPr/>
      <dgm:t>
        <a:bodyPr/>
        <a:lstStyle/>
        <a:p>
          <a:pPr>
            <a:lnSpc>
              <a:spcPct val="100000"/>
            </a:lnSpc>
          </a:pPr>
          <a:r>
            <a:rPr lang="en-US" dirty="0"/>
            <a:t>The donating waste can be donated to NGO’s</a:t>
          </a:r>
        </a:p>
      </dgm:t>
    </dgm:pt>
    <dgm:pt modelId="{DD798104-3450-4167-A4B7-82F312CEE36D}" type="parTrans" cxnId="{36F9586D-1425-4B70-A687-B9CC35607075}">
      <dgm:prSet/>
      <dgm:spPr/>
      <dgm:t>
        <a:bodyPr/>
        <a:lstStyle/>
        <a:p>
          <a:endParaRPr lang="en-US"/>
        </a:p>
      </dgm:t>
    </dgm:pt>
    <dgm:pt modelId="{6C64917D-2572-46FF-AB13-6766E2702254}" type="sibTrans" cxnId="{36F9586D-1425-4B70-A687-B9CC35607075}">
      <dgm:prSet/>
      <dgm:spPr/>
      <dgm:t>
        <a:bodyPr/>
        <a:lstStyle/>
        <a:p>
          <a:endParaRPr lang="en-US"/>
        </a:p>
      </dgm:t>
    </dgm:pt>
    <dgm:pt modelId="{27670C27-9342-41F9-85FF-6BD72631D9F7}">
      <dgm:prSet/>
      <dgm:spPr/>
      <dgm:t>
        <a:bodyPr/>
        <a:lstStyle/>
        <a:p>
          <a:pPr>
            <a:lnSpc>
              <a:spcPct val="100000"/>
            </a:lnSpc>
          </a:pPr>
          <a:endParaRPr lang="en-US"/>
        </a:p>
      </dgm:t>
    </dgm:pt>
    <dgm:pt modelId="{ADE230B5-277D-41F9-8CD9-9E697D024907}" type="parTrans" cxnId="{B3185D3D-E8B3-49C0-A551-5527C662EE45}">
      <dgm:prSet/>
      <dgm:spPr/>
      <dgm:t>
        <a:bodyPr/>
        <a:lstStyle/>
        <a:p>
          <a:endParaRPr lang="en-US"/>
        </a:p>
      </dgm:t>
    </dgm:pt>
    <dgm:pt modelId="{99338A45-7723-4AD2-8FA8-AFF281461AAE}" type="sibTrans" cxnId="{B3185D3D-E8B3-49C0-A551-5527C662EE45}">
      <dgm:prSet/>
      <dgm:spPr/>
      <dgm:t>
        <a:bodyPr/>
        <a:lstStyle/>
        <a:p>
          <a:endParaRPr lang="en-US"/>
        </a:p>
      </dgm:t>
    </dgm:pt>
    <dgm:pt modelId="{36F764C2-117E-4E7A-AF44-20BF1D71C018}" type="pres">
      <dgm:prSet presAssocID="{0991FB60-D5CB-43E9-8626-8F96FA6644D0}" presName="root" presStyleCnt="0">
        <dgm:presLayoutVars>
          <dgm:dir/>
          <dgm:resizeHandles val="exact"/>
        </dgm:presLayoutVars>
      </dgm:prSet>
      <dgm:spPr/>
    </dgm:pt>
    <dgm:pt modelId="{B35E17AC-54F1-4A12-9860-D38D18321327}" type="pres">
      <dgm:prSet presAssocID="{27670C27-9342-41F9-85FF-6BD72631D9F7}" presName="compNode" presStyleCnt="0"/>
      <dgm:spPr/>
    </dgm:pt>
    <dgm:pt modelId="{CBE6AFA1-DCCD-40B3-9078-5941908051F2}" type="pres">
      <dgm:prSet presAssocID="{27670C27-9342-41F9-85FF-6BD72631D9F7}" presName="bgRect" presStyleLbl="bgShp" presStyleIdx="0" presStyleCnt="5"/>
      <dgm:spPr/>
    </dgm:pt>
    <dgm:pt modelId="{94B523ED-6794-488F-8278-8F00A2853175}" type="pres">
      <dgm:prSet presAssocID="{27670C27-9342-41F9-85FF-6BD72631D9F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Gears"/>
        </a:ext>
      </dgm:extLst>
    </dgm:pt>
    <dgm:pt modelId="{B7F1C848-11E1-4279-88DB-F27D6425452B}" type="pres">
      <dgm:prSet presAssocID="{27670C27-9342-41F9-85FF-6BD72631D9F7}" presName="spaceRect" presStyleCnt="0"/>
      <dgm:spPr/>
    </dgm:pt>
    <dgm:pt modelId="{FA072C40-896C-4339-89B8-6DFEF00AD404}" type="pres">
      <dgm:prSet presAssocID="{27670C27-9342-41F9-85FF-6BD72631D9F7}" presName="parTx" presStyleLbl="revTx" presStyleIdx="0" presStyleCnt="5">
        <dgm:presLayoutVars>
          <dgm:chMax val="0"/>
          <dgm:chPref val="0"/>
        </dgm:presLayoutVars>
      </dgm:prSet>
      <dgm:spPr/>
    </dgm:pt>
    <dgm:pt modelId="{410E0143-0857-489C-AF3C-0C499758288D}" type="pres">
      <dgm:prSet presAssocID="{99338A45-7723-4AD2-8FA8-AFF281461AAE}" presName="sibTrans" presStyleCnt="0"/>
      <dgm:spPr/>
    </dgm:pt>
    <dgm:pt modelId="{4FA71AB5-8314-40D8-B1BA-954EBC1BD694}" type="pres">
      <dgm:prSet presAssocID="{2DA82CBD-1904-4D2D-952F-4D8C2D994794}" presName="compNode" presStyleCnt="0"/>
      <dgm:spPr/>
    </dgm:pt>
    <dgm:pt modelId="{A2AEFF58-DF0A-47C8-AEEC-37B24652472B}" type="pres">
      <dgm:prSet presAssocID="{2DA82CBD-1904-4D2D-952F-4D8C2D994794}" presName="bgRect" presStyleLbl="bgShp" presStyleIdx="1" presStyleCnt="5" custLinFactNeighborY="2703"/>
      <dgm:spPr/>
    </dgm:pt>
    <dgm:pt modelId="{A3C018F3-1AB3-4A8B-AD21-3BDF4F825514}" type="pres">
      <dgm:prSet presAssocID="{2DA82CBD-1904-4D2D-952F-4D8C2D99479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FEC8020E-86D0-4B93-B145-F1B1A6AB360F}" type="pres">
      <dgm:prSet presAssocID="{2DA82CBD-1904-4D2D-952F-4D8C2D994794}" presName="spaceRect" presStyleCnt="0"/>
      <dgm:spPr/>
    </dgm:pt>
    <dgm:pt modelId="{6D814DDD-C99D-431A-9F26-32FCF8B807AE}" type="pres">
      <dgm:prSet presAssocID="{2DA82CBD-1904-4D2D-952F-4D8C2D994794}" presName="parTx" presStyleLbl="revTx" presStyleIdx="1" presStyleCnt="5">
        <dgm:presLayoutVars>
          <dgm:chMax val="0"/>
          <dgm:chPref val="0"/>
        </dgm:presLayoutVars>
      </dgm:prSet>
      <dgm:spPr/>
    </dgm:pt>
    <dgm:pt modelId="{2C088F9A-A15A-4913-ABC5-399B332F029D}" type="pres">
      <dgm:prSet presAssocID="{FAB51F8C-A8F2-4EBC-B335-4B667B59955D}" presName="sibTrans" presStyleCnt="0"/>
      <dgm:spPr/>
    </dgm:pt>
    <dgm:pt modelId="{718B2D37-EFB3-4268-BFEA-D9AED5E4011A}" type="pres">
      <dgm:prSet presAssocID="{49627B31-5133-4BD7-B461-6D34829E2B2E}" presName="compNode" presStyleCnt="0"/>
      <dgm:spPr/>
    </dgm:pt>
    <dgm:pt modelId="{8BD763C1-327C-4970-A3EB-E59E04A1AD16}" type="pres">
      <dgm:prSet presAssocID="{49627B31-5133-4BD7-B461-6D34829E2B2E}" presName="bgRect" presStyleLbl="bgShp" presStyleIdx="2" presStyleCnt="5"/>
      <dgm:spPr/>
    </dgm:pt>
    <dgm:pt modelId="{275638F6-3A15-4EBD-91CA-0B9A59C5A951}" type="pres">
      <dgm:prSet presAssocID="{49627B31-5133-4BD7-B461-6D34829E2B2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ientist"/>
        </a:ext>
      </dgm:extLst>
    </dgm:pt>
    <dgm:pt modelId="{666E3518-7DCF-4C45-9E4F-05461115A234}" type="pres">
      <dgm:prSet presAssocID="{49627B31-5133-4BD7-B461-6D34829E2B2E}" presName="spaceRect" presStyleCnt="0"/>
      <dgm:spPr/>
    </dgm:pt>
    <dgm:pt modelId="{F6381E52-9FAB-4D03-8712-0F680ED9D62A}" type="pres">
      <dgm:prSet presAssocID="{49627B31-5133-4BD7-B461-6D34829E2B2E}" presName="parTx" presStyleLbl="revTx" presStyleIdx="2" presStyleCnt="5">
        <dgm:presLayoutVars>
          <dgm:chMax val="0"/>
          <dgm:chPref val="0"/>
        </dgm:presLayoutVars>
      </dgm:prSet>
      <dgm:spPr/>
    </dgm:pt>
    <dgm:pt modelId="{41046D4C-C6E7-4E29-9E85-93C175DB349E}" type="pres">
      <dgm:prSet presAssocID="{471FA936-2A84-4FDB-8C5C-E239D54B02C2}" presName="sibTrans" presStyleCnt="0"/>
      <dgm:spPr/>
    </dgm:pt>
    <dgm:pt modelId="{53C55134-A7C8-42FE-845E-1B599621CC08}" type="pres">
      <dgm:prSet presAssocID="{CA972E87-5A79-41BC-A6A8-FC4A3F711561}" presName="compNode" presStyleCnt="0"/>
      <dgm:spPr/>
    </dgm:pt>
    <dgm:pt modelId="{F5389B02-54F4-4E61-B51C-80A29E9BF115}" type="pres">
      <dgm:prSet presAssocID="{CA972E87-5A79-41BC-A6A8-FC4A3F711561}" presName="bgRect" presStyleLbl="bgShp" presStyleIdx="3" presStyleCnt="5"/>
      <dgm:spPr/>
    </dgm:pt>
    <dgm:pt modelId="{724E6479-A908-4FFA-B48C-96224C4C4833}" type="pres">
      <dgm:prSet presAssocID="{CA972E87-5A79-41BC-A6A8-FC4A3F71156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old bars"/>
        </a:ext>
      </dgm:extLst>
    </dgm:pt>
    <dgm:pt modelId="{9497D420-F3B0-4E35-BD95-68FF4EF74533}" type="pres">
      <dgm:prSet presAssocID="{CA972E87-5A79-41BC-A6A8-FC4A3F711561}" presName="spaceRect" presStyleCnt="0"/>
      <dgm:spPr/>
    </dgm:pt>
    <dgm:pt modelId="{ABFCBD87-EF70-4A3B-B1C8-064E16593DC1}" type="pres">
      <dgm:prSet presAssocID="{CA972E87-5A79-41BC-A6A8-FC4A3F711561}" presName="parTx" presStyleLbl="revTx" presStyleIdx="3" presStyleCnt="5" custScaleY="110521">
        <dgm:presLayoutVars>
          <dgm:chMax val="0"/>
          <dgm:chPref val="0"/>
        </dgm:presLayoutVars>
      </dgm:prSet>
      <dgm:spPr/>
    </dgm:pt>
    <dgm:pt modelId="{AC081821-7C37-4577-B082-B81EF03ACE49}" type="pres">
      <dgm:prSet presAssocID="{FD260875-194D-4BBC-9BDE-0CA21D3282FC}" presName="sibTrans" presStyleCnt="0"/>
      <dgm:spPr/>
    </dgm:pt>
    <dgm:pt modelId="{F44BF5A2-133F-4437-A93D-7A097E9A1189}" type="pres">
      <dgm:prSet presAssocID="{91532F6E-FEBE-4C4E-A5A6-2326E0E86CAD}" presName="compNode" presStyleCnt="0"/>
      <dgm:spPr/>
    </dgm:pt>
    <dgm:pt modelId="{F9BA6CCA-EE29-4D43-BCFD-02361BF65DA2}" type="pres">
      <dgm:prSet presAssocID="{91532F6E-FEBE-4C4E-A5A6-2326E0E86CAD}" presName="bgRect" presStyleLbl="bgShp" presStyleIdx="4" presStyleCnt="5"/>
      <dgm:spPr/>
    </dgm:pt>
    <dgm:pt modelId="{46B895F5-D455-4031-847A-882D83A460E1}" type="pres">
      <dgm:prSet presAssocID="{91532F6E-FEBE-4C4E-A5A6-2326E0E86CA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rbage"/>
        </a:ext>
      </dgm:extLst>
    </dgm:pt>
    <dgm:pt modelId="{955C95A8-8A09-415D-923A-5B480ED4C0C4}" type="pres">
      <dgm:prSet presAssocID="{91532F6E-FEBE-4C4E-A5A6-2326E0E86CAD}" presName="spaceRect" presStyleCnt="0"/>
      <dgm:spPr/>
    </dgm:pt>
    <dgm:pt modelId="{81232DB3-C3E4-4A79-86C3-042316FAD199}" type="pres">
      <dgm:prSet presAssocID="{91532F6E-FEBE-4C4E-A5A6-2326E0E86CAD}" presName="parTx" presStyleLbl="revTx" presStyleIdx="4" presStyleCnt="5" custLinFactNeighborX="561" custLinFactNeighborY="-16130">
        <dgm:presLayoutVars>
          <dgm:chMax val="0"/>
          <dgm:chPref val="0"/>
        </dgm:presLayoutVars>
      </dgm:prSet>
      <dgm:spPr/>
    </dgm:pt>
  </dgm:ptLst>
  <dgm:cxnLst>
    <dgm:cxn modelId="{FDBBB909-FE0F-4FFD-A9C2-E56243846C67}" srcId="{0991FB60-D5CB-43E9-8626-8F96FA6644D0}" destId="{49627B31-5133-4BD7-B461-6D34829E2B2E}" srcOrd="2" destOrd="0" parTransId="{8C863CF0-2676-4E41-ADCA-5BD3BC2C2E33}" sibTransId="{471FA936-2A84-4FDB-8C5C-E239D54B02C2}"/>
    <dgm:cxn modelId="{E53EB314-DAFA-451B-8833-071424A74791}" srcId="{0991FB60-D5CB-43E9-8626-8F96FA6644D0}" destId="{CA972E87-5A79-41BC-A6A8-FC4A3F711561}" srcOrd="3" destOrd="0" parTransId="{DDE6AD45-AA64-4ECB-8411-6CF865957F16}" sibTransId="{FD260875-194D-4BBC-9BDE-0CA21D3282FC}"/>
    <dgm:cxn modelId="{E5EA6120-35D5-4F7B-B62E-E20B188E1C7B}" type="presOf" srcId="{91532F6E-FEBE-4C4E-A5A6-2326E0E86CAD}" destId="{81232DB3-C3E4-4A79-86C3-042316FAD199}" srcOrd="0" destOrd="0" presId="urn:microsoft.com/office/officeart/2018/2/layout/IconVerticalSolidList"/>
    <dgm:cxn modelId="{EFC16B31-11C5-4134-AAB1-86CCECB368B3}" type="presOf" srcId="{0991FB60-D5CB-43E9-8626-8F96FA6644D0}" destId="{36F764C2-117E-4E7A-AF44-20BF1D71C018}" srcOrd="0" destOrd="0" presId="urn:microsoft.com/office/officeart/2018/2/layout/IconVerticalSolidList"/>
    <dgm:cxn modelId="{2EB2FB38-59E6-47A3-AE3A-43BB412F63ED}" type="presOf" srcId="{49627B31-5133-4BD7-B461-6D34829E2B2E}" destId="{F6381E52-9FAB-4D03-8712-0F680ED9D62A}" srcOrd="0" destOrd="0" presId="urn:microsoft.com/office/officeart/2018/2/layout/IconVerticalSolidList"/>
    <dgm:cxn modelId="{B3185D3D-E8B3-49C0-A551-5527C662EE45}" srcId="{0991FB60-D5CB-43E9-8626-8F96FA6644D0}" destId="{27670C27-9342-41F9-85FF-6BD72631D9F7}" srcOrd="0" destOrd="0" parTransId="{ADE230B5-277D-41F9-8CD9-9E697D024907}" sibTransId="{99338A45-7723-4AD2-8FA8-AFF281461AAE}"/>
    <dgm:cxn modelId="{36F9586D-1425-4B70-A687-B9CC35607075}" srcId="{0991FB60-D5CB-43E9-8626-8F96FA6644D0}" destId="{91532F6E-FEBE-4C4E-A5A6-2326E0E86CAD}" srcOrd="4" destOrd="0" parTransId="{DD798104-3450-4167-A4B7-82F312CEE36D}" sibTransId="{6C64917D-2572-46FF-AB13-6766E2702254}"/>
    <dgm:cxn modelId="{51CACE9C-12AA-47BF-BF63-E12BDD5EE04E}" type="presOf" srcId="{CA972E87-5A79-41BC-A6A8-FC4A3F711561}" destId="{ABFCBD87-EF70-4A3B-B1C8-064E16593DC1}" srcOrd="0" destOrd="0" presId="urn:microsoft.com/office/officeart/2018/2/layout/IconVerticalSolidList"/>
    <dgm:cxn modelId="{C108C4BD-DD86-4822-83BD-B6D488C2E306}" srcId="{0991FB60-D5CB-43E9-8626-8F96FA6644D0}" destId="{2DA82CBD-1904-4D2D-952F-4D8C2D994794}" srcOrd="1" destOrd="0" parTransId="{5A4D0BCF-1349-418F-A888-82E8AC8A2232}" sibTransId="{FAB51F8C-A8F2-4EBC-B335-4B667B59955D}"/>
    <dgm:cxn modelId="{D4C7D9D0-7F50-4C55-8F20-12349E65A265}" type="presOf" srcId="{27670C27-9342-41F9-85FF-6BD72631D9F7}" destId="{FA072C40-896C-4339-89B8-6DFEF00AD404}" srcOrd="0" destOrd="0" presId="urn:microsoft.com/office/officeart/2018/2/layout/IconVerticalSolidList"/>
    <dgm:cxn modelId="{A1245DFA-9332-4899-8BC4-603161B7F491}" type="presOf" srcId="{2DA82CBD-1904-4D2D-952F-4D8C2D994794}" destId="{6D814DDD-C99D-431A-9F26-32FCF8B807AE}" srcOrd="0" destOrd="0" presId="urn:microsoft.com/office/officeart/2018/2/layout/IconVerticalSolidList"/>
    <dgm:cxn modelId="{0A3F2A41-6844-4270-BC7E-40BD51BC23BE}" type="presParOf" srcId="{36F764C2-117E-4E7A-AF44-20BF1D71C018}" destId="{B35E17AC-54F1-4A12-9860-D38D18321327}" srcOrd="0" destOrd="0" presId="urn:microsoft.com/office/officeart/2018/2/layout/IconVerticalSolidList"/>
    <dgm:cxn modelId="{87BCF33E-9E56-4E0F-AF0D-033665BD9707}" type="presParOf" srcId="{B35E17AC-54F1-4A12-9860-D38D18321327}" destId="{CBE6AFA1-DCCD-40B3-9078-5941908051F2}" srcOrd="0" destOrd="0" presId="urn:microsoft.com/office/officeart/2018/2/layout/IconVerticalSolidList"/>
    <dgm:cxn modelId="{E8F74E90-17D3-4222-B77B-45DA171BF210}" type="presParOf" srcId="{B35E17AC-54F1-4A12-9860-D38D18321327}" destId="{94B523ED-6794-488F-8278-8F00A2853175}" srcOrd="1" destOrd="0" presId="urn:microsoft.com/office/officeart/2018/2/layout/IconVerticalSolidList"/>
    <dgm:cxn modelId="{20D4E9D6-3945-43BF-B441-8AC595FB5462}" type="presParOf" srcId="{B35E17AC-54F1-4A12-9860-D38D18321327}" destId="{B7F1C848-11E1-4279-88DB-F27D6425452B}" srcOrd="2" destOrd="0" presId="urn:microsoft.com/office/officeart/2018/2/layout/IconVerticalSolidList"/>
    <dgm:cxn modelId="{5229687A-5B65-430F-B12B-D94BF81D5EED}" type="presParOf" srcId="{B35E17AC-54F1-4A12-9860-D38D18321327}" destId="{FA072C40-896C-4339-89B8-6DFEF00AD404}" srcOrd="3" destOrd="0" presId="urn:microsoft.com/office/officeart/2018/2/layout/IconVerticalSolidList"/>
    <dgm:cxn modelId="{7B034F69-DB29-4C44-ADC6-5D5513CD3A26}" type="presParOf" srcId="{36F764C2-117E-4E7A-AF44-20BF1D71C018}" destId="{410E0143-0857-489C-AF3C-0C499758288D}" srcOrd="1" destOrd="0" presId="urn:microsoft.com/office/officeart/2018/2/layout/IconVerticalSolidList"/>
    <dgm:cxn modelId="{A6B97CE4-800C-41A9-AFC7-C5B7838975F1}" type="presParOf" srcId="{36F764C2-117E-4E7A-AF44-20BF1D71C018}" destId="{4FA71AB5-8314-40D8-B1BA-954EBC1BD694}" srcOrd="2" destOrd="0" presId="urn:microsoft.com/office/officeart/2018/2/layout/IconVerticalSolidList"/>
    <dgm:cxn modelId="{59CDFB27-FF07-4D64-B7FB-F8E9755B3DE4}" type="presParOf" srcId="{4FA71AB5-8314-40D8-B1BA-954EBC1BD694}" destId="{A2AEFF58-DF0A-47C8-AEEC-37B24652472B}" srcOrd="0" destOrd="0" presId="urn:microsoft.com/office/officeart/2018/2/layout/IconVerticalSolidList"/>
    <dgm:cxn modelId="{75586DBE-6740-458D-9A4C-2CA717A62C6F}" type="presParOf" srcId="{4FA71AB5-8314-40D8-B1BA-954EBC1BD694}" destId="{A3C018F3-1AB3-4A8B-AD21-3BDF4F825514}" srcOrd="1" destOrd="0" presId="urn:microsoft.com/office/officeart/2018/2/layout/IconVerticalSolidList"/>
    <dgm:cxn modelId="{915D89C9-0D74-4631-8CC8-4DC055167E2F}" type="presParOf" srcId="{4FA71AB5-8314-40D8-B1BA-954EBC1BD694}" destId="{FEC8020E-86D0-4B93-B145-F1B1A6AB360F}" srcOrd="2" destOrd="0" presId="urn:microsoft.com/office/officeart/2018/2/layout/IconVerticalSolidList"/>
    <dgm:cxn modelId="{59170630-8A23-4EEF-8B9F-3EA6230CD437}" type="presParOf" srcId="{4FA71AB5-8314-40D8-B1BA-954EBC1BD694}" destId="{6D814DDD-C99D-431A-9F26-32FCF8B807AE}" srcOrd="3" destOrd="0" presId="urn:microsoft.com/office/officeart/2018/2/layout/IconVerticalSolidList"/>
    <dgm:cxn modelId="{0CFF9D41-E687-42DF-8A30-2DCCE8C18585}" type="presParOf" srcId="{36F764C2-117E-4E7A-AF44-20BF1D71C018}" destId="{2C088F9A-A15A-4913-ABC5-399B332F029D}" srcOrd="3" destOrd="0" presId="urn:microsoft.com/office/officeart/2018/2/layout/IconVerticalSolidList"/>
    <dgm:cxn modelId="{9CFD55B7-5A85-4118-9DDD-70F89B9A75F7}" type="presParOf" srcId="{36F764C2-117E-4E7A-AF44-20BF1D71C018}" destId="{718B2D37-EFB3-4268-BFEA-D9AED5E4011A}" srcOrd="4" destOrd="0" presId="urn:microsoft.com/office/officeart/2018/2/layout/IconVerticalSolidList"/>
    <dgm:cxn modelId="{B2E9C292-E785-4D3D-B6D1-CEF74CF3C75D}" type="presParOf" srcId="{718B2D37-EFB3-4268-BFEA-D9AED5E4011A}" destId="{8BD763C1-327C-4970-A3EB-E59E04A1AD16}" srcOrd="0" destOrd="0" presId="urn:microsoft.com/office/officeart/2018/2/layout/IconVerticalSolidList"/>
    <dgm:cxn modelId="{7A6F4688-4A50-48D8-BD20-F7AA14ED0986}" type="presParOf" srcId="{718B2D37-EFB3-4268-BFEA-D9AED5E4011A}" destId="{275638F6-3A15-4EBD-91CA-0B9A59C5A951}" srcOrd="1" destOrd="0" presId="urn:microsoft.com/office/officeart/2018/2/layout/IconVerticalSolidList"/>
    <dgm:cxn modelId="{74B9BA82-805C-448D-8451-D51D61126C8F}" type="presParOf" srcId="{718B2D37-EFB3-4268-BFEA-D9AED5E4011A}" destId="{666E3518-7DCF-4C45-9E4F-05461115A234}" srcOrd="2" destOrd="0" presId="urn:microsoft.com/office/officeart/2018/2/layout/IconVerticalSolidList"/>
    <dgm:cxn modelId="{2DA76C92-995F-4D41-AF6B-D79FBFACEE3F}" type="presParOf" srcId="{718B2D37-EFB3-4268-BFEA-D9AED5E4011A}" destId="{F6381E52-9FAB-4D03-8712-0F680ED9D62A}" srcOrd="3" destOrd="0" presId="urn:microsoft.com/office/officeart/2018/2/layout/IconVerticalSolidList"/>
    <dgm:cxn modelId="{2AF6D6ED-BD07-4798-AB70-C36032F8F6E9}" type="presParOf" srcId="{36F764C2-117E-4E7A-AF44-20BF1D71C018}" destId="{41046D4C-C6E7-4E29-9E85-93C175DB349E}" srcOrd="5" destOrd="0" presId="urn:microsoft.com/office/officeart/2018/2/layout/IconVerticalSolidList"/>
    <dgm:cxn modelId="{7E541F2E-5E3C-479E-BB0F-3FA10D4E4FF2}" type="presParOf" srcId="{36F764C2-117E-4E7A-AF44-20BF1D71C018}" destId="{53C55134-A7C8-42FE-845E-1B599621CC08}" srcOrd="6" destOrd="0" presId="urn:microsoft.com/office/officeart/2018/2/layout/IconVerticalSolidList"/>
    <dgm:cxn modelId="{5A7DA9E7-39D3-4336-B922-5E728E977408}" type="presParOf" srcId="{53C55134-A7C8-42FE-845E-1B599621CC08}" destId="{F5389B02-54F4-4E61-B51C-80A29E9BF115}" srcOrd="0" destOrd="0" presId="urn:microsoft.com/office/officeart/2018/2/layout/IconVerticalSolidList"/>
    <dgm:cxn modelId="{208FC48B-8254-45D0-AA21-0945CF5683C4}" type="presParOf" srcId="{53C55134-A7C8-42FE-845E-1B599621CC08}" destId="{724E6479-A908-4FFA-B48C-96224C4C4833}" srcOrd="1" destOrd="0" presId="urn:microsoft.com/office/officeart/2018/2/layout/IconVerticalSolidList"/>
    <dgm:cxn modelId="{9B0AAEB1-4C62-4C5C-A60F-A64ADE8B58BC}" type="presParOf" srcId="{53C55134-A7C8-42FE-845E-1B599621CC08}" destId="{9497D420-F3B0-4E35-BD95-68FF4EF74533}" srcOrd="2" destOrd="0" presId="urn:microsoft.com/office/officeart/2018/2/layout/IconVerticalSolidList"/>
    <dgm:cxn modelId="{DA5F3303-D622-4E47-8920-8D0511DBC52C}" type="presParOf" srcId="{53C55134-A7C8-42FE-845E-1B599621CC08}" destId="{ABFCBD87-EF70-4A3B-B1C8-064E16593DC1}" srcOrd="3" destOrd="0" presId="urn:microsoft.com/office/officeart/2018/2/layout/IconVerticalSolidList"/>
    <dgm:cxn modelId="{6E93F87E-CA9B-4264-AAB8-CA0C174291BA}" type="presParOf" srcId="{36F764C2-117E-4E7A-AF44-20BF1D71C018}" destId="{AC081821-7C37-4577-B082-B81EF03ACE49}" srcOrd="7" destOrd="0" presId="urn:microsoft.com/office/officeart/2018/2/layout/IconVerticalSolidList"/>
    <dgm:cxn modelId="{276CFA62-B12B-4092-A4A1-0BB32C9E9B70}" type="presParOf" srcId="{36F764C2-117E-4E7A-AF44-20BF1D71C018}" destId="{F44BF5A2-133F-4437-A93D-7A097E9A1189}" srcOrd="8" destOrd="0" presId="urn:microsoft.com/office/officeart/2018/2/layout/IconVerticalSolidList"/>
    <dgm:cxn modelId="{587383D3-7443-4269-B269-5DDB7A520BB9}" type="presParOf" srcId="{F44BF5A2-133F-4437-A93D-7A097E9A1189}" destId="{F9BA6CCA-EE29-4D43-BCFD-02361BF65DA2}" srcOrd="0" destOrd="0" presId="urn:microsoft.com/office/officeart/2018/2/layout/IconVerticalSolidList"/>
    <dgm:cxn modelId="{66EDF282-429F-414F-A48F-573F42A3606A}" type="presParOf" srcId="{F44BF5A2-133F-4437-A93D-7A097E9A1189}" destId="{46B895F5-D455-4031-847A-882D83A460E1}" srcOrd="1" destOrd="0" presId="urn:microsoft.com/office/officeart/2018/2/layout/IconVerticalSolidList"/>
    <dgm:cxn modelId="{24D3DF78-913E-440F-B148-7CFB6F1F6A4D}" type="presParOf" srcId="{F44BF5A2-133F-4437-A93D-7A097E9A1189}" destId="{955C95A8-8A09-415D-923A-5B480ED4C0C4}" srcOrd="2" destOrd="0" presId="urn:microsoft.com/office/officeart/2018/2/layout/IconVerticalSolidList"/>
    <dgm:cxn modelId="{8A4BE756-725A-4E3C-A553-9E03B4778437}" type="presParOf" srcId="{F44BF5A2-133F-4437-A93D-7A097E9A1189}" destId="{81232DB3-C3E4-4A79-86C3-042316FAD19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B69EA-5474-45D7-94E8-147C058D13DA}">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26D187-FC6A-45DD-92F6-C9688309A0DA}">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6FE628-EEC7-461B-BD0B-577A05E99125}">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55650">
            <a:lnSpc>
              <a:spcPct val="100000"/>
            </a:lnSpc>
            <a:spcBef>
              <a:spcPct val="0"/>
            </a:spcBef>
            <a:spcAft>
              <a:spcPct val="35000"/>
            </a:spcAft>
            <a:buNone/>
          </a:pPr>
          <a:r>
            <a:rPr lang="en-US" sz="1700" kern="1200"/>
            <a:t>Environmental Protection Agency assessed that there are roughly 1 million restorative waste generators in the United States who produce 4 million tons of medicinal waste every year. </a:t>
          </a:r>
        </a:p>
      </dsp:txBody>
      <dsp:txXfrm>
        <a:off x="1941716" y="718"/>
        <a:ext cx="4571887" cy="1681139"/>
      </dsp:txXfrm>
    </dsp:sp>
    <dsp:sp modelId="{A6A0BFD1-DF49-4E5F-905A-58B665EED5C6}">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C2FA0-616A-4C6C-BFAF-D3BE31666148}">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BAEA23-E1C5-4B25-A997-BFA61037EB19}">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55650">
            <a:lnSpc>
              <a:spcPct val="100000"/>
            </a:lnSpc>
            <a:spcBef>
              <a:spcPct val="0"/>
            </a:spcBef>
            <a:spcAft>
              <a:spcPct val="35000"/>
            </a:spcAft>
            <a:buNone/>
          </a:pPr>
          <a:r>
            <a:rPr lang="en-US" sz="1700" kern="1200"/>
            <a:t>In those 4 million tons of medicinal waste created every year is 500,000 tons of "infectious" restorative waste.</a:t>
          </a:r>
        </a:p>
      </dsp:txBody>
      <dsp:txXfrm>
        <a:off x="1941716" y="2102143"/>
        <a:ext cx="4571887" cy="1681139"/>
      </dsp:txXfrm>
    </dsp:sp>
    <dsp:sp modelId="{60F1C10C-FF6F-4F98-A57C-10E674E8EEA5}">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5908DB-7A09-4F21-B022-49E80DC037DB}">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7ED297-3E08-4808-95FA-3C41B7D7C119}">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55650">
            <a:lnSpc>
              <a:spcPct val="100000"/>
            </a:lnSpc>
            <a:spcBef>
              <a:spcPct val="0"/>
            </a:spcBef>
            <a:spcAft>
              <a:spcPct val="35000"/>
            </a:spcAft>
            <a:buNone/>
          </a:pPr>
          <a:r>
            <a:rPr lang="en-US" sz="1700" kern="1200" dirty="0"/>
            <a:t>Every year there are exactly 600,000 occurrences where individuals are incidentally stayed by needles and sharps.</a:t>
          </a:r>
        </a:p>
      </dsp:txBody>
      <dsp:txXfrm>
        <a:off x="1941716" y="4203567"/>
        <a:ext cx="4571887" cy="1681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6AFA1-DCCD-40B3-9078-5941908051F2}">
      <dsp:nvSpPr>
        <dsp:cNvPr id="0" name=""/>
        <dsp:cNvSpPr/>
      </dsp:nvSpPr>
      <dsp:spPr>
        <a:xfrm>
          <a:off x="0" y="3322"/>
          <a:ext cx="6513603" cy="7535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B523ED-6794-488F-8278-8F00A2853175}">
      <dsp:nvSpPr>
        <dsp:cNvPr id="0" name=""/>
        <dsp:cNvSpPr/>
      </dsp:nvSpPr>
      <dsp:spPr>
        <a:xfrm>
          <a:off x="227937" y="172862"/>
          <a:ext cx="414836" cy="4144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072C40-896C-4339-89B8-6DFEF00AD404}">
      <dsp:nvSpPr>
        <dsp:cNvPr id="0" name=""/>
        <dsp:cNvSpPr/>
      </dsp:nvSpPr>
      <dsp:spPr>
        <a:xfrm>
          <a:off x="870711" y="3322"/>
          <a:ext cx="5527164" cy="962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08" tIns="101908" rIns="101908" bIns="101908" numCol="1" spcCol="1270" anchor="ctr" anchorCtr="0">
          <a:noAutofit/>
        </a:bodyPr>
        <a:lstStyle/>
        <a:p>
          <a:pPr marL="0" lvl="0" indent="0" algn="l" defTabSz="622300">
            <a:lnSpc>
              <a:spcPct val="100000"/>
            </a:lnSpc>
            <a:spcBef>
              <a:spcPct val="0"/>
            </a:spcBef>
            <a:spcAft>
              <a:spcPct val="35000"/>
            </a:spcAft>
            <a:buNone/>
          </a:pPr>
          <a:endParaRPr lang="en-US" sz="1400" kern="1200"/>
        </a:p>
      </dsp:txBody>
      <dsp:txXfrm>
        <a:off x="870711" y="3322"/>
        <a:ext cx="5527164" cy="962912"/>
      </dsp:txXfrm>
    </dsp:sp>
    <dsp:sp modelId="{A2AEFF58-DF0A-47C8-AEEC-37B24652472B}">
      <dsp:nvSpPr>
        <dsp:cNvPr id="0" name=""/>
        <dsp:cNvSpPr/>
      </dsp:nvSpPr>
      <dsp:spPr>
        <a:xfrm>
          <a:off x="0" y="1227330"/>
          <a:ext cx="6513603" cy="7535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C018F3-1AB3-4A8B-AD21-3BDF4F825514}">
      <dsp:nvSpPr>
        <dsp:cNvPr id="0" name=""/>
        <dsp:cNvSpPr/>
      </dsp:nvSpPr>
      <dsp:spPr>
        <a:xfrm>
          <a:off x="227937" y="1376502"/>
          <a:ext cx="414836" cy="4144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814DDD-C99D-431A-9F26-32FCF8B807AE}">
      <dsp:nvSpPr>
        <dsp:cNvPr id="0" name=""/>
        <dsp:cNvSpPr/>
      </dsp:nvSpPr>
      <dsp:spPr>
        <a:xfrm>
          <a:off x="870711" y="1206962"/>
          <a:ext cx="5527164" cy="962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08" tIns="101908" rIns="101908" bIns="101908" numCol="1" spcCol="1270" anchor="ctr" anchorCtr="0">
          <a:noAutofit/>
        </a:bodyPr>
        <a:lstStyle/>
        <a:p>
          <a:pPr marL="0" lvl="0" indent="0" algn="l" defTabSz="622300">
            <a:lnSpc>
              <a:spcPct val="100000"/>
            </a:lnSpc>
            <a:spcBef>
              <a:spcPct val="0"/>
            </a:spcBef>
            <a:spcAft>
              <a:spcPct val="35000"/>
            </a:spcAft>
            <a:buNone/>
          </a:pPr>
          <a:r>
            <a:rPr lang="en-US" sz="1400" kern="1200" dirty="0"/>
            <a:t>Segregation  is the preliminary step that separates waste into 3 different types (Recyclable Waste, Donating Waste, Decomposing Waste) </a:t>
          </a:r>
        </a:p>
      </dsp:txBody>
      <dsp:txXfrm>
        <a:off x="870711" y="1206962"/>
        <a:ext cx="5527164" cy="962912"/>
      </dsp:txXfrm>
    </dsp:sp>
    <dsp:sp modelId="{8BD763C1-327C-4970-A3EB-E59E04A1AD16}">
      <dsp:nvSpPr>
        <dsp:cNvPr id="0" name=""/>
        <dsp:cNvSpPr/>
      </dsp:nvSpPr>
      <dsp:spPr>
        <a:xfrm>
          <a:off x="0" y="2410602"/>
          <a:ext cx="6513603" cy="7535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5638F6-3A15-4EBD-91CA-0B9A59C5A951}">
      <dsp:nvSpPr>
        <dsp:cNvPr id="0" name=""/>
        <dsp:cNvSpPr/>
      </dsp:nvSpPr>
      <dsp:spPr>
        <a:xfrm>
          <a:off x="227937" y="2580143"/>
          <a:ext cx="414836" cy="4144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381E52-9FAB-4D03-8712-0F680ED9D62A}">
      <dsp:nvSpPr>
        <dsp:cNvPr id="0" name=""/>
        <dsp:cNvSpPr/>
      </dsp:nvSpPr>
      <dsp:spPr>
        <a:xfrm>
          <a:off x="870711" y="2410602"/>
          <a:ext cx="5527164" cy="962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08" tIns="101908" rIns="101908" bIns="101908" numCol="1" spcCol="1270" anchor="ctr" anchorCtr="0">
          <a:noAutofit/>
        </a:bodyPr>
        <a:lstStyle/>
        <a:p>
          <a:pPr marL="0" lvl="0" indent="0" algn="l" defTabSz="622300">
            <a:lnSpc>
              <a:spcPct val="100000"/>
            </a:lnSpc>
            <a:spcBef>
              <a:spcPct val="0"/>
            </a:spcBef>
            <a:spcAft>
              <a:spcPct val="35000"/>
            </a:spcAft>
            <a:buNone/>
          </a:pPr>
          <a:r>
            <a:rPr lang="en-US" sz="1400" kern="1200" dirty="0"/>
            <a:t>The Segregated Recyclable Waste undergoes further Lab tests to check whether it can be recycled or decomposed	</a:t>
          </a:r>
        </a:p>
      </dsp:txBody>
      <dsp:txXfrm>
        <a:off x="870711" y="2410602"/>
        <a:ext cx="5527164" cy="962912"/>
      </dsp:txXfrm>
    </dsp:sp>
    <dsp:sp modelId="{F5389B02-54F4-4E61-B51C-80A29E9BF115}">
      <dsp:nvSpPr>
        <dsp:cNvPr id="0" name=""/>
        <dsp:cNvSpPr/>
      </dsp:nvSpPr>
      <dsp:spPr>
        <a:xfrm>
          <a:off x="0" y="3664897"/>
          <a:ext cx="6513603" cy="7535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E6479-A908-4FFA-B48C-96224C4C4833}">
      <dsp:nvSpPr>
        <dsp:cNvPr id="0" name=""/>
        <dsp:cNvSpPr/>
      </dsp:nvSpPr>
      <dsp:spPr>
        <a:xfrm>
          <a:off x="227937" y="3834437"/>
          <a:ext cx="414836" cy="4144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FCBD87-EF70-4A3B-B1C8-064E16593DC1}">
      <dsp:nvSpPr>
        <dsp:cNvPr id="0" name=""/>
        <dsp:cNvSpPr/>
      </dsp:nvSpPr>
      <dsp:spPr>
        <a:xfrm>
          <a:off x="870711" y="3614243"/>
          <a:ext cx="5527164" cy="1064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08" tIns="101908" rIns="101908" bIns="101908" numCol="1" spcCol="1270" anchor="ctr" anchorCtr="0">
          <a:noAutofit/>
        </a:bodyPr>
        <a:lstStyle/>
        <a:p>
          <a:pPr marL="0" lvl="0" indent="0" algn="l" defTabSz="622300">
            <a:lnSpc>
              <a:spcPct val="100000"/>
            </a:lnSpc>
            <a:spcBef>
              <a:spcPct val="0"/>
            </a:spcBef>
            <a:spcAft>
              <a:spcPct val="35000"/>
            </a:spcAft>
            <a:buNone/>
          </a:pPr>
          <a:r>
            <a:rPr lang="en-US" sz="1400" kern="1200" dirty="0"/>
            <a:t>Salesperson collects all the data from the Segregation Department, Lab Department and sells the Recyclable waste to the Manufacturing Companies and reduces the waste by giving it to the Waste Collecting department</a:t>
          </a:r>
        </a:p>
      </dsp:txBody>
      <dsp:txXfrm>
        <a:off x="870711" y="3614243"/>
        <a:ext cx="5527164" cy="1064220"/>
      </dsp:txXfrm>
    </dsp:sp>
    <dsp:sp modelId="{F9BA6CCA-EE29-4D43-BCFD-02361BF65DA2}">
      <dsp:nvSpPr>
        <dsp:cNvPr id="0" name=""/>
        <dsp:cNvSpPr/>
      </dsp:nvSpPr>
      <dsp:spPr>
        <a:xfrm>
          <a:off x="0" y="4919191"/>
          <a:ext cx="6513603" cy="75351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B895F5-D455-4031-847A-882D83A460E1}">
      <dsp:nvSpPr>
        <dsp:cNvPr id="0" name=""/>
        <dsp:cNvSpPr/>
      </dsp:nvSpPr>
      <dsp:spPr>
        <a:xfrm>
          <a:off x="227937" y="5088731"/>
          <a:ext cx="414836" cy="4144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232DB3-C3E4-4A79-86C3-042316FAD199}">
      <dsp:nvSpPr>
        <dsp:cNvPr id="0" name=""/>
        <dsp:cNvSpPr/>
      </dsp:nvSpPr>
      <dsp:spPr>
        <a:xfrm>
          <a:off x="901718" y="4763873"/>
          <a:ext cx="5527164" cy="962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08" tIns="101908" rIns="101908" bIns="101908" numCol="1" spcCol="1270" anchor="ctr" anchorCtr="0">
          <a:noAutofit/>
        </a:bodyPr>
        <a:lstStyle/>
        <a:p>
          <a:pPr marL="0" lvl="0" indent="0" algn="l" defTabSz="622300">
            <a:lnSpc>
              <a:spcPct val="100000"/>
            </a:lnSpc>
            <a:spcBef>
              <a:spcPct val="0"/>
            </a:spcBef>
            <a:spcAft>
              <a:spcPct val="35000"/>
            </a:spcAft>
            <a:buNone/>
          </a:pPr>
          <a:r>
            <a:rPr lang="en-US" sz="1400" kern="1200" dirty="0"/>
            <a:t>The donating waste can be donated to NGO’s</a:t>
          </a:r>
        </a:p>
      </dsp:txBody>
      <dsp:txXfrm>
        <a:off x="901718" y="4763873"/>
        <a:ext cx="5527164" cy="9629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165439-D9F3-467C-BA84-1845AFBB911B}" type="datetimeFigureOut">
              <a:rPr lang="en-US" smtClean="0"/>
              <a:t>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D0796-3AF8-465D-80FD-902A604371F8}" type="slidenum">
              <a:rPr lang="en-US" smtClean="0"/>
              <a:t>‹#›</a:t>
            </a:fld>
            <a:endParaRPr lang="en-US"/>
          </a:p>
        </p:txBody>
      </p:sp>
    </p:spTree>
    <p:extLst>
      <p:ext uri="{BB962C8B-B14F-4D97-AF65-F5344CB8AC3E}">
        <p14:creationId xmlns:p14="http://schemas.microsoft.com/office/powerpoint/2010/main" val="424281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0D0796-3AF8-465D-80FD-902A604371F8}" type="slidenum">
              <a:rPr lang="en-US" smtClean="0"/>
              <a:t>1</a:t>
            </a:fld>
            <a:endParaRPr lang="en-US"/>
          </a:p>
        </p:txBody>
      </p:sp>
    </p:spTree>
    <p:extLst>
      <p:ext uri="{BB962C8B-B14F-4D97-AF65-F5344CB8AC3E}">
        <p14:creationId xmlns:p14="http://schemas.microsoft.com/office/powerpoint/2010/main" val="1845778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0D0796-3AF8-465D-80FD-902A604371F8}" type="slidenum">
              <a:rPr lang="en-US" smtClean="0"/>
              <a:t>3</a:t>
            </a:fld>
            <a:endParaRPr lang="en-US"/>
          </a:p>
        </p:txBody>
      </p:sp>
    </p:spTree>
    <p:extLst>
      <p:ext uri="{BB962C8B-B14F-4D97-AF65-F5344CB8AC3E}">
        <p14:creationId xmlns:p14="http://schemas.microsoft.com/office/powerpoint/2010/main" val="3311807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6F42-3623-2F4D-AE2F-150773C185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6EB062-34F9-DA45-8E7F-348E902D80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552CB2-F50E-8A4A-943A-A07FB448300E}"/>
              </a:ext>
            </a:extLst>
          </p:cNvPr>
          <p:cNvSpPr>
            <a:spLocks noGrp="1"/>
          </p:cNvSpPr>
          <p:nvPr>
            <p:ph type="dt" sz="half" idx="10"/>
          </p:nvPr>
        </p:nvSpPr>
        <p:spPr/>
        <p:txBody>
          <a:bodyPr/>
          <a:lstStyle/>
          <a:p>
            <a:fld id="{3BEB527E-2DAF-574A-8E41-2B49B5F45763}" type="datetimeFigureOut">
              <a:rPr lang="en-US" smtClean="0"/>
              <a:t>12/7/2019</a:t>
            </a:fld>
            <a:endParaRPr lang="en-US"/>
          </a:p>
        </p:txBody>
      </p:sp>
      <p:sp>
        <p:nvSpPr>
          <p:cNvPr id="5" name="Footer Placeholder 4">
            <a:extLst>
              <a:ext uri="{FF2B5EF4-FFF2-40B4-BE49-F238E27FC236}">
                <a16:creationId xmlns:a16="http://schemas.microsoft.com/office/drawing/2014/main" id="{E93AF8E9-E82A-6349-B8F6-B909D629F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CD3B9-172A-6447-A560-6459F8723D9E}"/>
              </a:ext>
            </a:extLst>
          </p:cNvPr>
          <p:cNvSpPr>
            <a:spLocks noGrp="1"/>
          </p:cNvSpPr>
          <p:nvPr>
            <p:ph type="sldNum" sz="quarter" idx="12"/>
          </p:nvPr>
        </p:nvSpPr>
        <p:spPr/>
        <p:txBody>
          <a:bodyPr/>
          <a:lstStyle/>
          <a:p>
            <a:fld id="{CBE51ECF-DD8E-3E40-AA68-F184E791101C}" type="slidenum">
              <a:rPr lang="en-US" smtClean="0"/>
              <a:t>‹#›</a:t>
            </a:fld>
            <a:endParaRPr lang="en-US"/>
          </a:p>
        </p:txBody>
      </p:sp>
    </p:spTree>
    <p:extLst>
      <p:ext uri="{BB962C8B-B14F-4D97-AF65-F5344CB8AC3E}">
        <p14:creationId xmlns:p14="http://schemas.microsoft.com/office/powerpoint/2010/main" val="2744423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D0D2-8E5B-F949-8D5B-2192AECD1A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9CEDC9-D539-AA4E-8959-224085EA5F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455FE-2862-354F-865F-898A1391129D}"/>
              </a:ext>
            </a:extLst>
          </p:cNvPr>
          <p:cNvSpPr>
            <a:spLocks noGrp="1"/>
          </p:cNvSpPr>
          <p:nvPr>
            <p:ph type="dt" sz="half" idx="10"/>
          </p:nvPr>
        </p:nvSpPr>
        <p:spPr/>
        <p:txBody>
          <a:bodyPr/>
          <a:lstStyle/>
          <a:p>
            <a:fld id="{3BEB527E-2DAF-574A-8E41-2B49B5F45763}" type="datetimeFigureOut">
              <a:rPr lang="en-US" smtClean="0"/>
              <a:t>12/7/2019</a:t>
            </a:fld>
            <a:endParaRPr lang="en-US"/>
          </a:p>
        </p:txBody>
      </p:sp>
      <p:sp>
        <p:nvSpPr>
          <p:cNvPr id="5" name="Footer Placeholder 4">
            <a:extLst>
              <a:ext uri="{FF2B5EF4-FFF2-40B4-BE49-F238E27FC236}">
                <a16:creationId xmlns:a16="http://schemas.microsoft.com/office/drawing/2014/main" id="{852EC5E5-23ED-4B4A-A1E1-841758954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DD827-6996-3A4B-98D3-6F1E30A765C8}"/>
              </a:ext>
            </a:extLst>
          </p:cNvPr>
          <p:cNvSpPr>
            <a:spLocks noGrp="1"/>
          </p:cNvSpPr>
          <p:nvPr>
            <p:ph type="sldNum" sz="quarter" idx="12"/>
          </p:nvPr>
        </p:nvSpPr>
        <p:spPr/>
        <p:txBody>
          <a:bodyPr/>
          <a:lstStyle/>
          <a:p>
            <a:fld id="{CBE51ECF-DD8E-3E40-AA68-F184E791101C}" type="slidenum">
              <a:rPr lang="en-US" smtClean="0"/>
              <a:t>‹#›</a:t>
            </a:fld>
            <a:endParaRPr lang="en-US"/>
          </a:p>
        </p:txBody>
      </p:sp>
    </p:spTree>
    <p:extLst>
      <p:ext uri="{BB962C8B-B14F-4D97-AF65-F5344CB8AC3E}">
        <p14:creationId xmlns:p14="http://schemas.microsoft.com/office/powerpoint/2010/main" val="191110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EA12BF-F72B-B342-847C-A07CA6D247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614814-1F96-A245-B251-245E6FFFC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7DBA0-14D1-A340-9E9C-B35480651E08}"/>
              </a:ext>
            </a:extLst>
          </p:cNvPr>
          <p:cNvSpPr>
            <a:spLocks noGrp="1"/>
          </p:cNvSpPr>
          <p:nvPr>
            <p:ph type="dt" sz="half" idx="10"/>
          </p:nvPr>
        </p:nvSpPr>
        <p:spPr/>
        <p:txBody>
          <a:bodyPr/>
          <a:lstStyle/>
          <a:p>
            <a:fld id="{3BEB527E-2DAF-574A-8E41-2B49B5F45763}" type="datetimeFigureOut">
              <a:rPr lang="en-US" smtClean="0"/>
              <a:t>12/7/2019</a:t>
            </a:fld>
            <a:endParaRPr lang="en-US"/>
          </a:p>
        </p:txBody>
      </p:sp>
      <p:sp>
        <p:nvSpPr>
          <p:cNvPr id="5" name="Footer Placeholder 4">
            <a:extLst>
              <a:ext uri="{FF2B5EF4-FFF2-40B4-BE49-F238E27FC236}">
                <a16:creationId xmlns:a16="http://schemas.microsoft.com/office/drawing/2014/main" id="{8B9362C4-DC0C-B449-9DEC-D68E7A3B7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28B7B-9967-5D4A-B27C-06CA1EB18B87}"/>
              </a:ext>
            </a:extLst>
          </p:cNvPr>
          <p:cNvSpPr>
            <a:spLocks noGrp="1"/>
          </p:cNvSpPr>
          <p:nvPr>
            <p:ph type="sldNum" sz="quarter" idx="12"/>
          </p:nvPr>
        </p:nvSpPr>
        <p:spPr/>
        <p:txBody>
          <a:bodyPr/>
          <a:lstStyle/>
          <a:p>
            <a:fld id="{CBE51ECF-DD8E-3E40-AA68-F184E791101C}" type="slidenum">
              <a:rPr lang="en-US" smtClean="0"/>
              <a:t>‹#›</a:t>
            </a:fld>
            <a:endParaRPr lang="en-US"/>
          </a:p>
        </p:txBody>
      </p:sp>
    </p:spTree>
    <p:extLst>
      <p:ext uri="{BB962C8B-B14F-4D97-AF65-F5344CB8AC3E}">
        <p14:creationId xmlns:p14="http://schemas.microsoft.com/office/powerpoint/2010/main" val="149873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CA1C-7532-DF43-B88E-4A031881ED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AB16BE-E91F-A04F-B4D1-EF4C6437B3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FCEF1-D5F9-1D4C-A667-39463EB59967}"/>
              </a:ext>
            </a:extLst>
          </p:cNvPr>
          <p:cNvSpPr>
            <a:spLocks noGrp="1"/>
          </p:cNvSpPr>
          <p:nvPr>
            <p:ph type="dt" sz="half" idx="10"/>
          </p:nvPr>
        </p:nvSpPr>
        <p:spPr/>
        <p:txBody>
          <a:bodyPr/>
          <a:lstStyle/>
          <a:p>
            <a:fld id="{3BEB527E-2DAF-574A-8E41-2B49B5F45763}" type="datetimeFigureOut">
              <a:rPr lang="en-US" smtClean="0"/>
              <a:t>12/7/2019</a:t>
            </a:fld>
            <a:endParaRPr lang="en-US"/>
          </a:p>
        </p:txBody>
      </p:sp>
      <p:sp>
        <p:nvSpPr>
          <p:cNvPr id="5" name="Footer Placeholder 4">
            <a:extLst>
              <a:ext uri="{FF2B5EF4-FFF2-40B4-BE49-F238E27FC236}">
                <a16:creationId xmlns:a16="http://schemas.microsoft.com/office/drawing/2014/main" id="{47E59888-40B0-9E4E-9FD0-BAC7A19D7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E67F0-2F1F-944C-9E27-39EA65613C8B}"/>
              </a:ext>
            </a:extLst>
          </p:cNvPr>
          <p:cNvSpPr>
            <a:spLocks noGrp="1"/>
          </p:cNvSpPr>
          <p:nvPr>
            <p:ph type="sldNum" sz="quarter" idx="12"/>
          </p:nvPr>
        </p:nvSpPr>
        <p:spPr/>
        <p:txBody>
          <a:bodyPr/>
          <a:lstStyle/>
          <a:p>
            <a:fld id="{CBE51ECF-DD8E-3E40-AA68-F184E791101C}" type="slidenum">
              <a:rPr lang="en-US" smtClean="0"/>
              <a:t>‹#›</a:t>
            </a:fld>
            <a:endParaRPr lang="en-US"/>
          </a:p>
        </p:txBody>
      </p:sp>
    </p:spTree>
    <p:extLst>
      <p:ext uri="{BB962C8B-B14F-4D97-AF65-F5344CB8AC3E}">
        <p14:creationId xmlns:p14="http://schemas.microsoft.com/office/powerpoint/2010/main" val="499994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4ABB-0324-6442-B5E3-E9D9C7CFEF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AD0FA2-152D-1145-AC88-A8CA9F3497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39DDE6-F3E2-4D4E-AFEE-76EE2BE531A4}"/>
              </a:ext>
            </a:extLst>
          </p:cNvPr>
          <p:cNvSpPr>
            <a:spLocks noGrp="1"/>
          </p:cNvSpPr>
          <p:nvPr>
            <p:ph type="dt" sz="half" idx="10"/>
          </p:nvPr>
        </p:nvSpPr>
        <p:spPr/>
        <p:txBody>
          <a:bodyPr/>
          <a:lstStyle/>
          <a:p>
            <a:fld id="{3BEB527E-2DAF-574A-8E41-2B49B5F45763}" type="datetimeFigureOut">
              <a:rPr lang="en-US" smtClean="0"/>
              <a:t>12/7/2019</a:t>
            </a:fld>
            <a:endParaRPr lang="en-US"/>
          </a:p>
        </p:txBody>
      </p:sp>
      <p:sp>
        <p:nvSpPr>
          <p:cNvPr id="5" name="Footer Placeholder 4">
            <a:extLst>
              <a:ext uri="{FF2B5EF4-FFF2-40B4-BE49-F238E27FC236}">
                <a16:creationId xmlns:a16="http://schemas.microsoft.com/office/drawing/2014/main" id="{2BE944A3-0260-A140-8B67-7F95726CC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9AA52-117E-544D-A546-7CDA319B7380}"/>
              </a:ext>
            </a:extLst>
          </p:cNvPr>
          <p:cNvSpPr>
            <a:spLocks noGrp="1"/>
          </p:cNvSpPr>
          <p:nvPr>
            <p:ph type="sldNum" sz="quarter" idx="12"/>
          </p:nvPr>
        </p:nvSpPr>
        <p:spPr/>
        <p:txBody>
          <a:bodyPr/>
          <a:lstStyle/>
          <a:p>
            <a:fld id="{CBE51ECF-DD8E-3E40-AA68-F184E791101C}" type="slidenum">
              <a:rPr lang="en-US" smtClean="0"/>
              <a:t>‹#›</a:t>
            </a:fld>
            <a:endParaRPr lang="en-US"/>
          </a:p>
        </p:txBody>
      </p:sp>
    </p:spTree>
    <p:extLst>
      <p:ext uri="{BB962C8B-B14F-4D97-AF65-F5344CB8AC3E}">
        <p14:creationId xmlns:p14="http://schemas.microsoft.com/office/powerpoint/2010/main" val="2632527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87576-8C20-A34D-8235-F7861C8E1C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89620C-294A-E046-AF6E-F79BC1C0B5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328625-0916-2C43-92CD-CE398671FB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D08568-ED73-B143-A340-51B7736A7CD2}"/>
              </a:ext>
            </a:extLst>
          </p:cNvPr>
          <p:cNvSpPr>
            <a:spLocks noGrp="1"/>
          </p:cNvSpPr>
          <p:nvPr>
            <p:ph type="dt" sz="half" idx="10"/>
          </p:nvPr>
        </p:nvSpPr>
        <p:spPr/>
        <p:txBody>
          <a:bodyPr/>
          <a:lstStyle/>
          <a:p>
            <a:fld id="{3BEB527E-2DAF-574A-8E41-2B49B5F45763}" type="datetimeFigureOut">
              <a:rPr lang="en-US" smtClean="0"/>
              <a:t>12/7/2019</a:t>
            </a:fld>
            <a:endParaRPr lang="en-US"/>
          </a:p>
        </p:txBody>
      </p:sp>
      <p:sp>
        <p:nvSpPr>
          <p:cNvPr id="6" name="Footer Placeholder 5">
            <a:extLst>
              <a:ext uri="{FF2B5EF4-FFF2-40B4-BE49-F238E27FC236}">
                <a16:creationId xmlns:a16="http://schemas.microsoft.com/office/drawing/2014/main" id="{749B70B7-6255-1E4F-93EB-F75E0F8E7E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9B9AA2-B880-E04A-8561-3A2159ACD94E}"/>
              </a:ext>
            </a:extLst>
          </p:cNvPr>
          <p:cNvSpPr>
            <a:spLocks noGrp="1"/>
          </p:cNvSpPr>
          <p:nvPr>
            <p:ph type="sldNum" sz="quarter" idx="12"/>
          </p:nvPr>
        </p:nvSpPr>
        <p:spPr/>
        <p:txBody>
          <a:bodyPr/>
          <a:lstStyle/>
          <a:p>
            <a:fld id="{CBE51ECF-DD8E-3E40-AA68-F184E791101C}" type="slidenum">
              <a:rPr lang="en-US" smtClean="0"/>
              <a:t>‹#›</a:t>
            </a:fld>
            <a:endParaRPr lang="en-US"/>
          </a:p>
        </p:txBody>
      </p:sp>
    </p:spTree>
    <p:extLst>
      <p:ext uri="{BB962C8B-B14F-4D97-AF65-F5344CB8AC3E}">
        <p14:creationId xmlns:p14="http://schemas.microsoft.com/office/powerpoint/2010/main" val="359856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977AF-88B9-C64D-A1CE-519DE27152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EC9D0B-A65F-5E40-B773-570B8F6F24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B73BCA-BFE7-A44F-9836-E9CD454F86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422089-8AFC-B049-90F9-F8F88D6668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3467F1-98E8-9447-BA3A-F80D5EC273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48099F-A2A4-7C43-82C3-FFBEB9E2B1BD}"/>
              </a:ext>
            </a:extLst>
          </p:cNvPr>
          <p:cNvSpPr>
            <a:spLocks noGrp="1"/>
          </p:cNvSpPr>
          <p:nvPr>
            <p:ph type="dt" sz="half" idx="10"/>
          </p:nvPr>
        </p:nvSpPr>
        <p:spPr/>
        <p:txBody>
          <a:bodyPr/>
          <a:lstStyle/>
          <a:p>
            <a:fld id="{3BEB527E-2DAF-574A-8E41-2B49B5F45763}" type="datetimeFigureOut">
              <a:rPr lang="en-US" smtClean="0"/>
              <a:t>12/7/2019</a:t>
            </a:fld>
            <a:endParaRPr lang="en-US"/>
          </a:p>
        </p:txBody>
      </p:sp>
      <p:sp>
        <p:nvSpPr>
          <p:cNvPr id="8" name="Footer Placeholder 7">
            <a:extLst>
              <a:ext uri="{FF2B5EF4-FFF2-40B4-BE49-F238E27FC236}">
                <a16:creationId xmlns:a16="http://schemas.microsoft.com/office/drawing/2014/main" id="{6B13D33E-C9AB-CB45-8422-1321DB71B7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85B504-47C3-B041-B1D8-1AECF36F32AB}"/>
              </a:ext>
            </a:extLst>
          </p:cNvPr>
          <p:cNvSpPr>
            <a:spLocks noGrp="1"/>
          </p:cNvSpPr>
          <p:nvPr>
            <p:ph type="sldNum" sz="quarter" idx="12"/>
          </p:nvPr>
        </p:nvSpPr>
        <p:spPr/>
        <p:txBody>
          <a:bodyPr/>
          <a:lstStyle/>
          <a:p>
            <a:fld id="{CBE51ECF-DD8E-3E40-AA68-F184E791101C}" type="slidenum">
              <a:rPr lang="en-US" smtClean="0"/>
              <a:t>‹#›</a:t>
            </a:fld>
            <a:endParaRPr lang="en-US"/>
          </a:p>
        </p:txBody>
      </p:sp>
    </p:spTree>
    <p:extLst>
      <p:ext uri="{BB962C8B-B14F-4D97-AF65-F5344CB8AC3E}">
        <p14:creationId xmlns:p14="http://schemas.microsoft.com/office/powerpoint/2010/main" val="53435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3E77-1465-4641-80CA-F275399D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5401F8-ABBE-5140-9FAA-EEE16EDDE349}"/>
              </a:ext>
            </a:extLst>
          </p:cNvPr>
          <p:cNvSpPr>
            <a:spLocks noGrp="1"/>
          </p:cNvSpPr>
          <p:nvPr>
            <p:ph type="dt" sz="half" idx="10"/>
          </p:nvPr>
        </p:nvSpPr>
        <p:spPr/>
        <p:txBody>
          <a:bodyPr/>
          <a:lstStyle/>
          <a:p>
            <a:fld id="{3BEB527E-2DAF-574A-8E41-2B49B5F45763}" type="datetimeFigureOut">
              <a:rPr lang="en-US" smtClean="0"/>
              <a:t>12/7/2019</a:t>
            </a:fld>
            <a:endParaRPr lang="en-US"/>
          </a:p>
        </p:txBody>
      </p:sp>
      <p:sp>
        <p:nvSpPr>
          <p:cNvPr id="4" name="Footer Placeholder 3">
            <a:extLst>
              <a:ext uri="{FF2B5EF4-FFF2-40B4-BE49-F238E27FC236}">
                <a16:creationId xmlns:a16="http://schemas.microsoft.com/office/drawing/2014/main" id="{D60823F4-FF5B-904E-B017-628C1B11A1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0FDC0F-4C44-994A-9FBE-388BF23E4590}"/>
              </a:ext>
            </a:extLst>
          </p:cNvPr>
          <p:cNvSpPr>
            <a:spLocks noGrp="1"/>
          </p:cNvSpPr>
          <p:nvPr>
            <p:ph type="sldNum" sz="quarter" idx="12"/>
          </p:nvPr>
        </p:nvSpPr>
        <p:spPr/>
        <p:txBody>
          <a:bodyPr/>
          <a:lstStyle/>
          <a:p>
            <a:fld id="{CBE51ECF-DD8E-3E40-AA68-F184E791101C}" type="slidenum">
              <a:rPr lang="en-US" smtClean="0"/>
              <a:t>‹#›</a:t>
            </a:fld>
            <a:endParaRPr lang="en-US"/>
          </a:p>
        </p:txBody>
      </p:sp>
    </p:spTree>
    <p:extLst>
      <p:ext uri="{BB962C8B-B14F-4D97-AF65-F5344CB8AC3E}">
        <p14:creationId xmlns:p14="http://schemas.microsoft.com/office/powerpoint/2010/main" val="135241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1DD0D8-F8B0-BA43-B5B6-A1481998044F}"/>
              </a:ext>
            </a:extLst>
          </p:cNvPr>
          <p:cNvSpPr>
            <a:spLocks noGrp="1"/>
          </p:cNvSpPr>
          <p:nvPr>
            <p:ph type="dt" sz="half" idx="10"/>
          </p:nvPr>
        </p:nvSpPr>
        <p:spPr/>
        <p:txBody>
          <a:bodyPr/>
          <a:lstStyle/>
          <a:p>
            <a:fld id="{3BEB527E-2DAF-574A-8E41-2B49B5F45763}" type="datetimeFigureOut">
              <a:rPr lang="en-US" smtClean="0"/>
              <a:t>12/7/2019</a:t>
            </a:fld>
            <a:endParaRPr lang="en-US"/>
          </a:p>
        </p:txBody>
      </p:sp>
      <p:sp>
        <p:nvSpPr>
          <p:cNvPr id="3" name="Footer Placeholder 2">
            <a:extLst>
              <a:ext uri="{FF2B5EF4-FFF2-40B4-BE49-F238E27FC236}">
                <a16:creationId xmlns:a16="http://schemas.microsoft.com/office/drawing/2014/main" id="{3D078315-652A-4545-966A-4E972A0581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C622AF-E534-2145-A81A-39A04F137F21}"/>
              </a:ext>
            </a:extLst>
          </p:cNvPr>
          <p:cNvSpPr>
            <a:spLocks noGrp="1"/>
          </p:cNvSpPr>
          <p:nvPr>
            <p:ph type="sldNum" sz="quarter" idx="12"/>
          </p:nvPr>
        </p:nvSpPr>
        <p:spPr/>
        <p:txBody>
          <a:bodyPr/>
          <a:lstStyle/>
          <a:p>
            <a:fld id="{CBE51ECF-DD8E-3E40-AA68-F184E791101C}" type="slidenum">
              <a:rPr lang="en-US" smtClean="0"/>
              <a:t>‹#›</a:t>
            </a:fld>
            <a:endParaRPr lang="en-US"/>
          </a:p>
        </p:txBody>
      </p:sp>
    </p:spTree>
    <p:extLst>
      <p:ext uri="{BB962C8B-B14F-4D97-AF65-F5344CB8AC3E}">
        <p14:creationId xmlns:p14="http://schemas.microsoft.com/office/powerpoint/2010/main" val="2692085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D697-8233-3043-BEC2-D4748A1FC7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E22BE8-A134-134B-B8F8-645C4824FF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2F4257-BE6B-7A4E-98E7-3E7F4491AC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3CDB4-78D4-B349-AB91-FDC4260EF529}"/>
              </a:ext>
            </a:extLst>
          </p:cNvPr>
          <p:cNvSpPr>
            <a:spLocks noGrp="1"/>
          </p:cNvSpPr>
          <p:nvPr>
            <p:ph type="dt" sz="half" idx="10"/>
          </p:nvPr>
        </p:nvSpPr>
        <p:spPr/>
        <p:txBody>
          <a:bodyPr/>
          <a:lstStyle/>
          <a:p>
            <a:fld id="{3BEB527E-2DAF-574A-8E41-2B49B5F45763}" type="datetimeFigureOut">
              <a:rPr lang="en-US" smtClean="0"/>
              <a:t>12/7/2019</a:t>
            </a:fld>
            <a:endParaRPr lang="en-US"/>
          </a:p>
        </p:txBody>
      </p:sp>
      <p:sp>
        <p:nvSpPr>
          <p:cNvPr id="6" name="Footer Placeholder 5">
            <a:extLst>
              <a:ext uri="{FF2B5EF4-FFF2-40B4-BE49-F238E27FC236}">
                <a16:creationId xmlns:a16="http://schemas.microsoft.com/office/drawing/2014/main" id="{2536291B-B20A-8747-82DE-647ACC219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C43F60-03A6-B44D-8E04-493D32178256}"/>
              </a:ext>
            </a:extLst>
          </p:cNvPr>
          <p:cNvSpPr>
            <a:spLocks noGrp="1"/>
          </p:cNvSpPr>
          <p:nvPr>
            <p:ph type="sldNum" sz="quarter" idx="12"/>
          </p:nvPr>
        </p:nvSpPr>
        <p:spPr/>
        <p:txBody>
          <a:bodyPr/>
          <a:lstStyle/>
          <a:p>
            <a:fld id="{CBE51ECF-DD8E-3E40-AA68-F184E791101C}" type="slidenum">
              <a:rPr lang="en-US" smtClean="0"/>
              <a:t>‹#›</a:t>
            </a:fld>
            <a:endParaRPr lang="en-US"/>
          </a:p>
        </p:txBody>
      </p:sp>
    </p:spTree>
    <p:extLst>
      <p:ext uri="{BB962C8B-B14F-4D97-AF65-F5344CB8AC3E}">
        <p14:creationId xmlns:p14="http://schemas.microsoft.com/office/powerpoint/2010/main" val="947301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C392-CFE6-6347-A88C-CC2B0C85A7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B4C380-AEE9-8547-A0B1-EF2BE0E504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A5F351-8139-D747-ACBD-1F0CAAFEF5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1ED8-937C-AF44-84A0-D631DB37123E}"/>
              </a:ext>
            </a:extLst>
          </p:cNvPr>
          <p:cNvSpPr>
            <a:spLocks noGrp="1"/>
          </p:cNvSpPr>
          <p:nvPr>
            <p:ph type="dt" sz="half" idx="10"/>
          </p:nvPr>
        </p:nvSpPr>
        <p:spPr/>
        <p:txBody>
          <a:bodyPr/>
          <a:lstStyle/>
          <a:p>
            <a:fld id="{3BEB527E-2DAF-574A-8E41-2B49B5F45763}" type="datetimeFigureOut">
              <a:rPr lang="en-US" smtClean="0"/>
              <a:t>12/7/2019</a:t>
            </a:fld>
            <a:endParaRPr lang="en-US"/>
          </a:p>
        </p:txBody>
      </p:sp>
      <p:sp>
        <p:nvSpPr>
          <p:cNvPr id="6" name="Footer Placeholder 5">
            <a:extLst>
              <a:ext uri="{FF2B5EF4-FFF2-40B4-BE49-F238E27FC236}">
                <a16:creationId xmlns:a16="http://schemas.microsoft.com/office/drawing/2014/main" id="{7170F105-7CF2-3449-B3C6-3A15E3CBB1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1D8A1-F2EC-B949-B46B-B6A947027D92}"/>
              </a:ext>
            </a:extLst>
          </p:cNvPr>
          <p:cNvSpPr>
            <a:spLocks noGrp="1"/>
          </p:cNvSpPr>
          <p:nvPr>
            <p:ph type="sldNum" sz="quarter" idx="12"/>
          </p:nvPr>
        </p:nvSpPr>
        <p:spPr/>
        <p:txBody>
          <a:bodyPr/>
          <a:lstStyle/>
          <a:p>
            <a:fld id="{CBE51ECF-DD8E-3E40-AA68-F184E791101C}" type="slidenum">
              <a:rPr lang="en-US" smtClean="0"/>
              <a:t>‹#›</a:t>
            </a:fld>
            <a:endParaRPr lang="en-US"/>
          </a:p>
        </p:txBody>
      </p:sp>
    </p:spTree>
    <p:extLst>
      <p:ext uri="{BB962C8B-B14F-4D97-AF65-F5344CB8AC3E}">
        <p14:creationId xmlns:p14="http://schemas.microsoft.com/office/powerpoint/2010/main" val="1808349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05735A-FB6C-2C4E-B1DA-5A78DEC80A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0B2868-53CB-ED49-B863-DC5958D45F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63078-294A-9047-A30E-F0298167C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EB527E-2DAF-574A-8E41-2B49B5F45763}" type="datetimeFigureOut">
              <a:rPr lang="en-US" smtClean="0"/>
              <a:t>12/7/2019</a:t>
            </a:fld>
            <a:endParaRPr lang="en-US"/>
          </a:p>
        </p:txBody>
      </p:sp>
      <p:sp>
        <p:nvSpPr>
          <p:cNvPr id="5" name="Footer Placeholder 4">
            <a:extLst>
              <a:ext uri="{FF2B5EF4-FFF2-40B4-BE49-F238E27FC236}">
                <a16:creationId xmlns:a16="http://schemas.microsoft.com/office/drawing/2014/main" id="{3489FD01-3CA8-734F-B5B4-FAF1B485B0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BACD64-F203-CE45-A605-198ECDC52B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51ECF-DD8E-3E40-AA68-F184E791101C}" type="slidenum">
              <a:rPr lang="en-US" smtClean="0"/>
              <a:t>‹#›</a:t>
            </a:fld>
            <a:endParaRPr lang="en-US"/>
          </a:p>
        </p:txBody>
      </p:sp>
    </p:spTree>
    <p:extLst>
      <p:ext uri="{BB962C8B-B14F-4D97-AF65-F5344CB8AC3E}">
        <p14:creationId xmlns:p14="http://schemas.microsoft.com/office/powerpoint/2010/main" val="2771034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53485AF-323E-4A88-9D4D-F6BF85D443D3}"/>
              </a:ext>
            </a:extLst>
          </p:cNvPr>
          <p:cNvPicPr>
            <a:picLocks noChangeAspect="1"/>
          </p:cNvPicPr>
          <p:nvPr/>
        </p:nvPicPr>
        <p:blipFill rotWithShape="1">
          <a:blip r:embed="rId3">
            <a:alphaModFix amt="50000"/>
          </a:blip>
          <a:srcRect b="15094"/>
          <a:stretch/>
        </p:blipFill>
        <p:spPr>
          <a:xfrm>
            <a:off x="20" y="1"/>
            <a:ext cx="12191980" cy="6857999"/>
          </a:xfrm>
          <a:prstGeom prst="rect">
            <a:avLst/>
          </a:prstGeom>
        </p:spPr>
      </p:pic>
      <p:sp>
        <p:nvSpPr>
          <p:cNvPr id="2" name="Title 1">
            <a:extLst>
              <a:ext uri="{FF2B5EF4-FFF2-40B4-BE49-F238E27FC236}">
                <a16:creationId xmlns:a16="http://schemas.microsoft.com/office/drawing/2014/main" id="{26779EED-674D-3B40-A4CF-4747A3A0D7FB}"/>
              </a:ext>
            </a:extLst>
          </p:cNvPr>
          <p:cNvSpPr>
            <a:spLocks noGrp="1"/>
          </p:cNvSpPr>
          <p:nvPr>
            <p:ph type="ctrTitle"/>
          </p:nvPr>
        </p:nvSpPr>
        <p:spPr>
          <a:xfrm>
            <a:off x="1524000" y="1122362"/>
            <a:ext cx="9144000" cy="2900518"/>
          </a:xfrm>
        </p:spPr>
        <p:txBody>
          <a:bodyPr>
            <a:normAutofit/>
          </a:bodyPr>
          <a:lstStyle/>
          <a:p>
            <a:r>
              <a:rPr lang="en-US">
                <a:solidFill>
                  <a:srgbClr val="FFFFFF"/>
                </a:solidFill>
              </a:rPr>
              <a:t>Medical waste Management System</a:t>
            </a:r>
            <a:br>
              <a:rPr lang="en-US">
                <a:solidFill>
                  <a:srgbClr val="FFFFFF"/>
                </a:solidFill>
              </a:rPr>
            </a:br>
            <a:endParaRPr lang="en-US">
              <a:solidFill>
                <a:srgbClr val="FFFFFF"/>
              </a:solidFill>
            </a:endParaRPr>
          </a:p>
        </p:txBody>
      </p:sp>
      <p:sp>
        <p:nvSpPr>
          <p:cNvPr id="3" name="Subtitle 2">
            <a:extLst>
              <a:ext uri="{FF2B5EF4-FFF2-40B4-BE49-F238E27FC236}">
                <a16:creationId xmlns:a16="http://schemas.microsoft.com/office/drawing/2014/main" id="{889F187D-DC88-CA4E-8695-EAE508B78D50}"/>
              </a:ext>
            </a:extLst>
          </p:cNvPr>
          <p:cNvSpPr>
            <a:spLocks noGrp="1"/>
          </p:cNvSpPr>
          <p:nvPr>
            <p:ph type="subTitle" idx="1"/>
          </p:nvPr>
        </p:nvSpPr>
        <p:spPr>
          <a:xfrm>
            <a:off x="1524000" y="4159404"/>
            <a:ext cx="9144000" cy="1098395"/>
          </a:xfrm>
        </p:spPr>
        <p:txBody>
          <a:bodyPr>
            <a:normAutofit/>
          </a:bodyPr>
          <a:lstStyle/>
          <a:p>
            <a:r>
              <a:rPr lang="en-US" sz="1700">
                <a:solidFill>
                  <a:srgbClr val="FFFFFF"/>
                </a:solidFill>
              </a:rPr>
              <a:t>By: Poojitha Muppalla —001304353</a:t>
            </a:r>
          </a:p>
          <a:p>
            <a:r>
              <a:rPr lang="en-US" sz="1700">
                <a:solidFill>
                  <a:srgbClr val="FFFFFF"/>
                </a:solidFill>
              </a:rPr>
              <a:t>         Rishvita Bhumireddy—001341006</a:t>
            </a:r>
          </a:p>
          <a:p>
            <a:r>
              <a:rPr lang="en-US" sz="1700">
                <a:solidFill>
                  <a:srgbClr val="FFFFFF"/>
                </a:solidFill>
              </a:rPr>
              <a:t>     Tejaswi chillakuru —001399883</a:t>
            </a:r>
          </a:p>
          <a:p>
            <a:endParaRPr lang="en-US" sz="1700">
              <a:solidFill>
                <a:srgbClr val="FFFFFF"/>
              </a:solidFill>
            </a:endParaRPr>
          </a:p>
        </p:txBody>
      </p:sp>
    </p:spTree>
    <p:extLst>
      <p:ext uri="{BB962C8B-B14F-4D97-AF65-F5344CB8AC3E}">
        <p14:creationId xmlns:p14="http://schemas.microsoft.com/office/powerpoint/2010/main" val="13639473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278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CEE55A-5F7E-401E-83FD-1D7E224A3E1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Key Screenshots</a:t>
            </a:r>
          </a:p>
        </p:txBody>
      </p:sp>
      <p:pic>
        <p:nvPicPr>
          <p:cNvPr id="5" name="Content Placeholder 4" descr="A screenshot of a cell phone&#10;&#10;Description automatically generated">
            <a:extLst>
              <a:ext uri="{FF2B5EF4-FFF2-40B4-BE49-F238E27FC236}">
                <a16:creationId xmlns:a16="http://schemas.microsoft.com/office/drawing/2014/main" id="{24C2C1C3-5286-4ACC-9FD1-D032FAF1A1AE}"/>
              </a:ext>
            </a:extLst>
          </p:cNvPr>
          <p:cNvPicPr>
            <a:picLocks noGrp="1" noChangeAspect="1"/>
          </p:cNvPicPr>
          <p:nvPr>
            <p:ph idx="1"/>
          </p:nvPr>
        </p:nvPicPr>
        <p:blipFill>
          <a:blip r:embed="rId2"/>
          <a:stretch>
            <a:fillRect/>
          </a:stretch>
        </p:blipFill>
        <p:spPr>
          <a:xfrm>
            <a:off x="4038600" y="622570"/>
            <a:ext cx="7513320" cy="5515583"/>
          </a:xfrm>
          <a:prstGeom prst="rect">
            <a:avLst/>
          </a:prstGeom>
        </p:spPr>
      </p:pic>
    </p:spTree>
    <p:extLst>
      <p:ext uri="{BB962C8B-B14F-4D97-AF65-F5344CB8AC3E}">
        <p14:creationId xmlns:p14="http://schemas.microsoft.com/office/powerpoint/2010/main" val="1631242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9663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E75E5D-FD04-4570-8FCC-B3A766E44B2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Key Screenshots</a:t>
            </a:r>
          </a:p>
        </p:txBody>
      </p:sp>
      <p:pic>
        <p:nvPicPr>
          <p:cNvPr id="5" name="Content Placeholder 4" descr="A screenshot of a cell phone&#10;&#10;Description automatically generated">
            <a:extLst>
              <a:ext uri="{FF2B5EF4-FFF2-40B4-BE49-F238E27FC236}">
                <a16:creationId xmlns:a16="http://schemas.microsoft.com/office/drawing/2014/main" id="{D4E88691-A632-4F03-85B0-E91A1C538449}"/>
              </a:ext>
            </a:extLst>
          </p:cNvPr>
          <p:cNvPicPr>
            <a:picLocks noGrp="1" noChangeAspect="1"/>
          </p:cNvPicPr>
          <p:nvPr>
            <p:ph idx="1"/>
          </p:nvPr>
        </p:nvPicPr>
        <p:blipFill>
          <a:blip r:embed="rId2"/>
          <a:stretch>
            <a:fillRect/>
          </a:stretch>
        </p:blipFill>
        <p:spPr>
          <a:xfrm>
            <a:off x="4038600" y="496111"/>
            <a:ext cx="7420583" cy="5690680"/>
          </a:xfrm>
          <a:prstGeom prst="rect">
            <a:avLst/>
          </a:prstGeom>
        </p:spPr>
      </p:pic>
    </p:spTree>
    <p:extLst>
      <p:ext uri="{BB962C8B-B14F-4D97-AF65-F5344CB8AC3E}">
        <p14:creationId xmlns:p14="http://schemas.microsoft.com/office/powerpoint/2010/main" val="89282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C8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913835-11BA-4118-B99B-3A5C8A213F5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Key Screenshots</a:t>
            </a:r>
          </a:p>
        </p:txBody>
      </p:sp>
      <p:pic>
        <p:nvPicPr>
          <p:cNvPr id="5" name="Content Placeholder 4" descr="A screenshot of a cell phone&#10;&#10;Description automatically generated">
            <a:extLst>
              <a:ext uri="{FF2B5EF4-FFF2-40B4-BE49-F238E27FC236}">
                <a16:creationId xmlns:a16="http://schemas.microsoft.com/office/drawing/2014/main" id="{7C713277-9561-40C8-8F85-6BEE63C31FD9}"/>
              </a:ext>
            </a:extLst>
          </p:cNvPr>
          <p:cNvPicPr>
            <a:picLocks noGrp="1" noChangeAspect="1"/>
          </p:cNvPicPr>
          <p:nvPr>
            <p:ph idx="1"/>
          </p:nvPr>
        </p:nvPicPr>
        <p:blipFill>
          <a:blip r:embed="rId2"/>
          <a:stretch>
            <a:fillRect/>
          </a:stretch>
        </p:blipFill>
        <p:spPr>
          <a:xfrm>
            <a:off x="3898620" y="719847"/>
            <a:ext cx="7511925" cy="5408579"/>
          </a:xfrm>
          <a:prstGeom prst="rect">
            <a:avLst/>
          </a:prstGeom>
        </p:spPr>
      </p:pic>
    </p:spTree>
    <p:extLst>
      <p:ext uri="{BB962C8B-B14F-4D97-AF65-F5344CB8AC3E}">
        <p14:creationId xmlns:p14="http://schemas.microsoft.com/office/powerpoint/2010/main" val="4021296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4B1D9D-0819-C543-84DB-990C533AFC59}"/>
              </a:ext>
            </a:extLst>
          </p:cNvPr>
          <p:cNvSpPr>
            <a:spLocks noGrp="1"/>
          </p:cNvSpPr>
          <p:nvPr>
            <p:ph type="title"/>
          </p:nvPr>
        </p:nvSpPr>
        <p:spPr>
          <a:xfrm>
            <a:off x="863029" y="1012004"/>
            <a:ext cx="3416158" cy="4795408"/>
          </a:xfrm>
        </p:spPr>
        <p:txBody>
          <a:bodyPr>
            <a:normAutofit/>
          </a:bodyPr>
          <a:lstStyle/>
          <a:p>
            <a:r>
              <a:rPr lang="en-US">
                <a:solidFill>
                  <a:srgbClr val="FFFFFF"/>
                </a:solidFill>
              </a:rPr>
              <a:t>   Problem Statement</a:t>
            </a:r>
            <a:br>
              <a:rPr lang="en-US">
                <a:solidFill>
                  <a:srgbClr val="FFFFFF"/>
                </a:solidFill>
              </a:rPr>
            </a:br>
            <a:endParaRPr lang="en-US">
              <a:solidFill>
                <a:srgbClr val="FFFFFF"/>
              </a:solidFill>
            </a:endParaRPr>
          </a:p>
        </p:txBody>
      </p:sp>
      <p:graphicFrame>
        <p:nvGraphicFramePr>
          <p:cNvPr id="5" name="Content Placeholder 2">
            <a:extLst>
              <a:ext uri="{FF2B5EF4-FFF2-40B4-BE49-F238E27FC236}">
                <a16:creationId xmlns:a16="http://schemas.microsoft.com/office/drawing/2014/main" id="{3A74819F-8475-4215-A40F-236CEB2DD0F6}"/>
              </a:ext>
            </a:extLst>
          </p:cNvPr>
          <p:cNvGraphicFramePr>
            <a:graphicFrameLocks noGrp="1"/>
          </p:cNvGraphicFramePr>
          <p:nvPr>
            <p:ph idx="1"/>
            <p:extLst>
              <p:ext uri="{D42A27DB-BD31-4B8C-83A1-F6EECF244321}">
                <p14:modId xmlns:p14="http://schemas.microsoft.com/office/powerpoint/2010/main" val="77008537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8615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6B4E13-07E1-D547-ACDF-B9B92522C2FB}"/>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Solution</a:t>
            </a:r>
            <a:br>
              <a:rPr lang="en-US" dirty="0">
                <a:solidFill>
                  <a:srgbClr val="FFFFFF"/>
                </a:solidFill>
              </a:rPr>
            </a:b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1D621FD1-4166-4F3D-BE80-553B15720725}"/>
              </a:ext>
            </a:extLst>
          </p:cNvPr>
          <p:cNvGraphicFramePr>
            <a:graphicFrameLocks noGrp="1"/>
          </p:cNvGraphicFramePr>
          <p:nvPr>
            <p:ph idx="1"/>
            <p:extLst>
              <p:ext uri="{D42A27DB-BD31-4B8C-83A1-F6EECF244321}">
                <p14:modId xmlns:p14="http://schemas.microsoft.com/office/powerpoint/2010/main" val="151593985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C8A1ED8D-B6DF-4B02-B347-59E75F43FA5D}"/>
              </a:ext>
            </a:extLst>
          </p:cNvPr>
          <p:cNvSpPr txBox="1"/>
          <p:nvPr/>
        </p:nvSpPr>
        <p:spPr>
          <a:xfrm>
            <a:off x="6096000" y="575450"/>
            <a:ext cx="5156462" cy="523220"/>
          </a:xfrm>
          <a:prstGeom prst="rect">
            <a:avLst/>
          </a:prstGeom>
          <a:noFill/>
        </p:spPr>
        <p:txBody>
          <a:bodyPr wrap="square" rtlCol="0">
            <a:spAutoFit/>
          </a:bodyPr>
          <a:lstStyle/>
          <a:p>
            <a:r>
              <a:rPr lang="en-US" sz="1400" dirty="0">
                <a:solidFill>
                  <a:schemeClr val="bg1">
                    <a:lumMod val="95000"/>
                  </a:schemeClr>
                </a:solidFill>
              </a:rPr>
              <a:t>We have designed a system to curb the wastage by managing the flow of medical waste by redirecting it</a:t>
            </a:r>
          </a:p>
        </p:txBody>
      </p:sp>
    </p:spTree>
    <p:extLst>
      <p:ext uri="{BB962C8B-B14F-4D97-AF65-F5344CB8AC3E}">
        <p14:creationId xmlns:p14="http://schemas.microsoft.com/office/powerpoint/2010/main" val="3337528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6E59-3AE2-454B-9E68-0A6B858182BB}"/>
              </a:ext>
            </a:extLst>
          </p:cNvPr>
          <p:cNvSpPr>
            <a:spLocks noGrp="1"/>
          </p:cNvSpPr>
          <p:nvPr>
            <p:ph type="title"/>
          </p:nvPr>
        </p:nvSpPr>
        <p:spPr>
          <a:xfrm>
            <a:off x="838200" y="365125"/>
            <a:ext cx="6505575" cy="1325563"/>
          </a:xfrm>
        </p:spPr>
        <p:txBody>
          <a:bodyPr>
            <a:normAutofit/>
          </a:bodyPr>
          <a:lstStyle/>
          <a:p>
            <a:r>
              <a:rPr lang="en-US"/>
              <a:t>Approach</a:t>
            </a:r>
            <a:br>
              <a:rPr lang="en-US"/>
            </a:br>
            <a:endParaRPr lang="en-US"/>
          </a:p>
        </p:txBody>
      </p:sp>
      <p:sp>
        <p:nvSpPr>
          <p:cNvPr id="3" name="Content Placeholder 2">
            <a:extLst>
              <a:ext uri="{FF2B5EF4-FFF2-40B4-BE49-F238E27FC236}">
                <a16:creationId xmlns:a16="http://schemas.microsoft.com/office/drawing/2014/main" id="{25C9CF91-FA7D-8E4F-B409-77BC5F2C29D7}"/>
              </a:ext>
            </a:extLst>
          </p:cNvPr>
          <p:cNvSpPr>
            <a:spLocks noGrp="1"/>
          </p:cNvSpPr>
          <p:nvPr>
            <p:ph idx="1"/>
          </p:nvPr>
        </p:nvSpPr>
        <p:spPr>
          <a:xfrm>
            <a:off x="838201" y="1505114"/>
            <a:ext cx="5985034" cy="4351338"/>
          </a:xfrm>
        </p:spPr>
        <p:txBody>
          <a:bodyPr>
            <a:normAutofit/>
          </a:bodyPr>
          <a:lstStyle/>
          <a:p>
            <a:pPr algn="just"/>
            <a:r>
              <a:rPr lang="en-US" sz="1400" dirty="0"/>
              <a:t>We have designed a system to curb the wastage by managing the flow of medical waste by redirecting it from the Hospitals  to the Manufacturer’s and to the NGO’s</a:t>
            </a:r>
          </a:p>
          <a:p>
            <a:pPr algn="just"/>
            <a:r>
              <a:rPr lang="en-US" sz="1400" dirty="0"/>
              <a:t>For this we have different organizations like Segregation, Lab, Sales, Manufacturing, Waste Management and NGO in order to achieve this goal</a:t>
            </a:r>
          </a:p>
          <a:p>
            <a:pPr algn="just"/>
            <a:r>
              <a:rPr lang="en-US" sz="1400" dirty="0"/>
              <a:t>Segregator raises a request to the Lab Assistant to perform lab tests and identify whether it can be used any further or not</a:t>
            </a:r>
          </a:p>
          <a:p>
            <a:pPr algn="just"/>
            <a:r>
              <a:rPr lang="en-US" sz="1400" dirty="0"/>
              <a:t>Manufacturing company raises a request to the Salesperson to find whether there is any recyclable waste</a:t>
            </a:r>
          </a:p>
          <a:p>
            <a:pPr algn="just"/>
            <a:r>
              <a:rPr lang="en-US" sz="1400" dirty="0"/>
              <a:t>Salesperson raises a request to Waste collector to collect the waste which is to be decomposed </a:t>
            </a:r>
          </a:p>
          <a:p>
            <a:pPr algn="just"/>
            <a:r>
              <a:rPr lang="en-US" sz="1400" dirty="0"/>
              <a:t>NGO raises a request to the Salesperson who donates the donating waste. Based up on the feasibility of the request, NGO can pick up the donating waste </a:t>
            </a:r>
          </a:p>
          <a:p>
            <a:pPr algn="just"/>
            <a:r>
              <a:rPr lang="en-US" sz="1400" dirty="0"/>
              <a:t>An admin can track the new employees created with an Organization with the help of system generated e-mails</a:t>
            </a:r>
          </a:p>
        </p:txBody>
      </p:sp>
      <p:pic>
        <p:nvPicPr>
          <p:cNvPr id="47" name="Picture 38">
            <a:extLst>
              <a:ext uri="{FF2B5EF4-FFF2-40B4-BE49-F238E27FC236}">
                <a16:creationId xmlns:a16="http://schemas.microsoft.com/office/drawing/2014/main" id="{17D3F2EF-F6B1-40D7-90A5-9036A3ECAFE6}"/>
              </a:ext>
            </a:extLst>
          </p:cNvPr>
          <p:cNvPicPr>
            <a:picLocks noChangeAspect="1"/>
          </p:cNvPicPr>
          <p:nvPr/>
        </p:nvPicPr>
        <p:blipFill rotWithShape="1">
          <a:blip r:embed="rId2"/>
          <a:srcRect l="28908" r="32341" b="-2"/>
          <a:stretch/>
        </p:blipFill>
        <p:spPr>
          <a:xfrm>
            <a:off x="7737635" y="-1"/>
            <a:ext cx="3555205" cy="6858001"/>
          </a:xfrm>
          <a:prstGeom prst="rect">
            <a:avLst/>
          </a:prstGeom>
        </p:spPr>
      </p:pic>
      <p:sp>
        <p:nvSpPr>
          <p:cNvPr id="48" name="Rectangle 42">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6657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BC346-D472-1642-B445-D77AD291C04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Use case</a:t>
            </a:r>
            <a:br>
              <a:rPr lang="en-US" sz="2600" kern="1200" dirty="0">
                <a:solidFill>
                  <a:srgbClr val="FFFFFF"/>
                </a:solidFill>
                <a:latin typeface="+mj-lt"/>
                <a:ea typeface="+mj-ea"/>
                <a:cs typeface="+mj-cs"/>
              </a:rPr>
            </a:br>
            <a:endParaRPr lang="en-US" sz="2600" kern="1200" dirty="0">
              <a:solidFill>
                <a:srgbClr val="FFFFFF"/>
              </a:solidFill>
              <a:latin typeface="+mj-lt"/>
              <a:ea typeface="+mj-ea"/>
              <a:cs typeface="+mj-cs"/>
            </a:endParaRPr>
          </a:p>
        </p:txBody>
      </p:sp>
      <p:pic>
        <p:nvPicPr>
          <p:cNvPr id="11" name="Content Placeholder 10" descr="A close up of a map&#10;&#10;Description automatically generated">
            <a:extLst>
              <a:ext uri="{FF2B5EF4-FFF2-40B4-BE49-F238E27FC236}">
                <a16:creationId xmlns:a16="http://schemas.microsoft.com/office/drawing/2014/main" id="{F5C03D64-CB2D-49C3-BE64-2F6558B6C49A}"/>
              </a:ext>
            </a:extLst>
          </p:cNvPr>
          <p:cNvPicPr>
            <a:picLocks noGrp="1" noChangeAspect="1"/>
          </p:cNvPicPr>
          <p:nvPr>
            <p:ph idx="1"/>
          </p:nvPr>
        </p:nvPicPr>
        <p:blipFill>
          <a:blip r:embed="rId2"/>
          <a:stretch>
            <a:fillRect/>
          </a:stretch>
        </p:blipFill>
        <p:spPr>
          <a:xfrm>
            <a:off x="4571999" y="242401"/>
            <a:ext cx="4817097" cy="6120692"/>
          </a:xfrm>
        </p:spPr>
      </p:pic>
    </p:spTree>
    <p:extLst>
      <p:ext uri="{BB962C8B-B14F-4D97-AF65-F5344CB8AC3E}">
        <p14:creationId xmlns:p14="http://schemas.microsoft.com/office/powerpoint/2010/main" val="51962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B126BE-459C-D544-BF6C-A53B65C4405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Object Model</a:t>
            </a:r>
            <a:br>
              <a:rPr lang="en-US" sz="2600" kern="1200">
                <a:solidFill>
                  <a:srgbClr val="FFFFFF"/>
                </a:solidFill>
                <a:latin typeface="+mj-lt"/>
                <a:ea typeface="+mj-ea"/>
                <a:cs typeface="+mj-cs"/>
              </a:rPr>
            </a:br>
            <a:endParaRPr lang="en-US" sz="2600" kern="1200">
              <a:solidFill>
                <a:srgbClr val="FFFFFF"/>
              </a:solidFill>
              <a:latin typeface="+mj-lt"/>
              <a:ea typeface="+mj-ea"/>
              <a:cs typeface="+mj-cs"/>
            </a:endParaRPr>
          </a:p>
        </p:txBody>
      </p:sp>
      <p:pic>
        <p:nvPicPr>
          <p:cNvPr id="13" name="Content Placeholder 12" descr="A close up of text on a white background&#10;&#10;Description automatically generated">
            <a:extLst>
              <a:ext uri="{FF2B5EF4-FFF2-40B4-BE49-F238E27FC236}">
                <a16:creationId xmlns:a16="http://schemas.microsoft.com/office/drawing/2014/main" id="{F95AF4D8-D2D5-4417-AC0F-516F8B522260}"/>
              </a:ext>
            </a:extLst>
          </p:cNvPr>
          <p:cNvPicPr>
            <a:picLocks noGrp="1" noChangeAspect="1"/>
          </p:cNvPicPr>
          <p:nvPr>
            <p:ph idx="1"/>
          </p:nvPr>
        </p:nvPicPr>
        <p:blipFill>
          <a:blip r:embed="rId2"/>
          <a:stretch>
            <a:fillRect/>
          </a:stretch>
        </p:blipFill>
        <p:spPr>
          <a:xfrm>
            <a:off x="4416357" y="418290"/>
            <a:ext cx="6108971" cy="6235430"/>
          </a:xfrm>
          <a:prstGeom prst="rect">
            <a:avLst/>
          </a:prstGeom>
        </p:spPr>
      </p:pic>
    </p:spTree>
    <p:extLst>
      <p:ext uri="{BB962C8B-B14F-4D97-AF65-F5344CB8AC3E}">
        <p14:creationId xmlns:p14="http://schemas.microsoft.com/office/powerpoint/2010/main" val="415029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52A51E-F8E2-DE44-A034-8D39C5D22E1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Workflow</a:t>
            </a:r>
            <a:br>
              <a:rPr lang="en-US" sz="2600" kern="1200">
                <a:solidFill>
                  <a:srgbClr val="FFFFFF"/>
                </a:solidFill>
                <a:latin typeface="+mj-lt"/>
                <a:ea typeface="+mj-ea"/>
                <a:cs typeface="+mj-cs"/>
              </a:rPr>
            </a:br>
            <a:endParaRPr lang="en-US" sz="2600" kern="1200">
              <a:solidFill>
                <a:srgbClr val="FFFFFF"/>
              </a:solidFill>
              <a:latin typeface="+mj-lt"/>
              <a:ea typeface="+mj-ea"/>
              <a:cs typeface="+mj-cs"/>
            </a:endParaRPr>
          </a:p>
        </p:txBody>
      </p:sp>
      <p:pic>
        <p:nvPicPr>
          <p:cNvPr id="9" name="Content Placeholder 8" descr="A close up of text on a whiteboard&#10;&#10;Description automatically generated">
            <a:extLst>
              <a:ext uri="{FF2B5EF4-FFF2-40B4-BE49-F238E27FC236}">
                <a16:creationId xmlns:a16="http://schemas.microsoft.com/office/drawing/2014/main" id="{08DCC539-E7C0-4CCE-9BF1-79C718CB3FCA}"/>
              </a:ext>
            </a:extLst>
          </p:cNvPr>
          <p:cNvPicPr>
            <a:picLocks noGrp="1" noChangeAspect="1"/>
          </p:cNvPicPr>
          <p:nvPr>
            <p:ph idx="1"/>
          </p:nvPr>
        </p:nvPicPr>
        <p:blipFill>
          <a:blip r:embed="rId2"/>
          <a:stretch>
            <a:fillRect/>
          </a:stretch>
        </p:blipFill>
        <p:spPr>
          <a:xfrm>
            <a:off x="4467285" y="389811"/>
            <a:ext cx="6043601" cy="6142964"/>
          </a:xfrm>
        </p:spPr>
      </p:pic>
    </p:spTree>
    <p:extLst>
      <p:ext uri="{BB962C8B-B14F-4D97-AF65-F5344CB8AC3E}">
        <p14:creationId xmlns:p14="http://schemas.microsoft.com/office/powerpoint/2010/main" val="318549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9669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72C1B0-A5E9-AF49-9EF2-5B877AD09D9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Key Screenshot</a:t>
            </a:r>
            <a:br>
              <a:rPr lang="en-US" sz="2600" kern="1200">
                <a:solidFill>
                  <a:srgbClr val="FFFFFF"/>
                </a:solidFill>
                <a:latin typeface="+mj-lt"/>
                <a:ea typeface="+mj-ea"/>
                <a:cs typeface="+mj-cs"/>
              </a:rPr>
            </a:br>
            <a:endParaRPr lang="en-US" sz="2600" kern="1200">
              <a:solidFill>
                <a:srgbClr val="FFFFFF"/>
              </a:solidFill>
              <a:latin typeface="+mj-lt"/>
              <a:ea typeface="+mj-ea"/>
              <a:cs typeface="+mj-cs"/>
            </a:endParaRPr>
          </a:p>
        </p:txBody>
      </p:sp>
      <p:pic>
        <p:nvPicPr>
          <p:cNvPr id="5" name="Content Placeholder 4" descr="A screenshot of a cell phone&#10;&#10;Description automatically generated">
            <a:extLst>
              <a:ext uri="{FF2B5EF4-FFF2-40B4-BE49-F238E27FC236}">
                <a16:creationId xmlns:a16="http://schemas.microsoft.com/office/drawing/2014/main" id="{A3B9F775-9895-4099-B11F-80D3A7EB4353}"/>
              </a:ext>
            </a:extLst>
          </p:cNvPr>
          <p:cNvPicPr>
            <a:picLocks noGrp="1" noChangeAspect="1"/>
          </p:cNvPicPr>
          <p:nvPr>
            <p:ph idx="1"/>
          </p:nvPr>
        </p:nvPicPr>
        <p:blipFill>
          <a:blip r:embed="rId2"/>
          <a:stretch>
            <a:fillRect/>
          </a:stretch>
        </p:blipFill>
        <p:spPr>
          <a:xfrm>
            <a:off x="4038600" y="729575"/>
            <a:ext cx="7605409" cy="5272392"/>
          </a:xfrm>
          <a:prstGeom prst="rect">
            <a:avLst/>
          </a:prstGeom>
        </p:spPr>
      </p:pic>
    </p:spTree>
    <p:extLst>
      <p:ext uri="{BB962C8B-B14F-4D97-AF65-F5344CB8AC3E}">
        <p14:creationId xmlns:p14="http://schemas.microsoft.com/office/powerpoint/2010/main" val="1535730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A46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7D586-8698-46D0-80A9-C1E595612B0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Key Screenshots</a:t>
            </a:r>
          </a:p>
        </p:txBody>
      </p:sp>
      <p:pic>
        <p:nvPicPr>
          <p:cNvPr id="5" name="Content Placeholder 4" descr="A screenshot of a cell phone&#10;&#10;Description automatically generated">
            <a:extLst>
              <a:ext uri="{FF2B5EF4-FFF2-40B4-BE49-F238E27FC236}">
                <a16:creationId xmlns:a16="http://schemas.microsoft.com/office/drawing/2014/main" id="{3DD82D4A-5994-4D11-A29D-16FD17259182}"/>
              </a:ext>
            </a:extLst>
          </p:cNvPr>
          <p:cNvPicPr>
            <a:picLocks noGrp="1" noChangeAspect="1"/>
          </p:cNvPicPr>
          <p:nvPr>
            <p:ph idx="1"/>
          </p:nvPr>
        </p:nvPicPr>
        <p:blipFill>
          <a:blip r:embed="rId2"/>
          <a:stretch>
            <a:fillRect/>
          </a:stretch>
        </p:blipFill>
        <p:spPr>
          <a:xfrm>
            <a:off x="3891064" y="671209"/>
            <a:ext cx="7660856" cy="5418306"/>
          </a:xfrm>
          <a:prstGeom prst="rect">
            <a:avLst/>
          </a:prstGeom>
        </p:spPr>
      </p:pic>
    </p:spTree>
    <p:extLst>
      <p:ext uri="{BB962C8B-B14F-4D97-AF65-F5344CB8AC3E}">
        <p14:creationId xmlns:p14="http://schemas.microsoft.com/office/powerpoint/2010/main" val="2063268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372</Words>
  <Application>Microsoft Office PowerPoint</Application>
  <PresentationFormat>Widescreen</PresentationFormat>
  <Paragraphs>32</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Medical waste Management System </vt:lpstr>
      <vt:lpstr>   Problem Statement </vt:lpstr>
      <vt:lpstr>Solution </vt:lpstr>
      <vt:lpstr>Approach </vt:lpstr>
      <vt:lpstr>Use case </vt:lpstr>
      <vt:lpstr>Object Model </vt:lpstr>
      <vt:lpstr>Workflow </vt:lpstr>
      <vt:lpstr>Key Screenshot </vt:lpstr>
      <vt:lpstr>Key Screenshots</vt:lpstr>
      <vt:lpstr>Key Screenshots</vt:lpstr>
      <vt:lpstr>Key Screenshots</vt:lpstr>
      <vt:lpstr>Key Screenshots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waste Management System </dc:title>
  <dc:creator>Rishvita Reddy</dc:creator>
  <cp:lastModifiedBy>Rishvita Reddy</cp:lastModifiedBy>
  <cp:revision>1</cp:revision>
  <dcterms:created xsi:type="dcterms:W3CDTF">2019-12-08T04:36:04Z</dcterms:created>
  <dcterms:modified xsi:type="dcterms:W3CDTF">2019-12-08T04:38:17Z</dcterms:modified>
</cp:coreProperties>
</file>