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334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266700"/>
          </a:xfr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2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2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2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9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330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7998"/>
          </a:xfrm>
          <a:prstGeom prst="rect">
            <a:avLst/>
          </a:prstGeom>
        </p:spPr>
      </p:pic>
      <p:sp>
        <p:nvSpPr>
          <p:cNvPr id="1048586" name="object 3"/>
          <p:cNvSpPr txBox="1">
            <a:spLocks noGrp="1"/>
          </p:cNvSpPr>
          <p:nvPr>
            <p:ph type="title"/>
          </p:nvPr>
        </p:nvSpPr>
        <p:spPr>
          <a:xfrm>
            <a:off x="5183884" y="3030143"/>
            <a:ext cx="6457193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9875" marR="5080" indent="-257810">
              <a:lnSpc>
                <a:spcPct val="100400"/>
              </a:lnSpc>
              <a:spcBef>
                <a:spcPts val="85"/>
              </a:spcBef>
            </a:pPr>
            <a:r>
              <a:rPr sz="1200" dirty="0"/>
              <a:t>STUDENT</a:t>
            </a:r>
            <a:r>
              <a:rPr sz="1200" spc="-20" dirty="0"/>
              <a:t> </a:t>
            </a:r>
            <a:r>
              <a:rPr sz="1200" dirty="0"/>
              <a:t>NAME:</a:t>
            </a:r>
            <a:r>
              <a:rPr sz="1200" spc="-75" dirty="0"/>
              <a:t> </a:t>
            </a:r>
            <a:r>
              <a:rPr lang="en-GB" sz="1200" spc="-25" dirty="0"/>
              <a:t>SATTI BABY POOJITHA</a:t>
            </a:r>
            <a:endParaRPr sz="4800" dirty="0"/>
          </a:p>
        </p:txBody>
      </p:sp>
      <p:sp>
        <p:nvSpPr>
          <p:cNvPr id="1048587" name="object 4"/>
          <p:cNvSpPr txBox="1"/>
          <p:nvPr/>
        </p:nvSpPr>
        <p:spPr>
          <a:xfrm>
            <a:off x="3244594" y="3415016"/>
            <a:ext cx="3878579" cy="13625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2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2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endParaRPr sz="1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50" dirty="0">
              <a:latin typeface="Calibri"/>
              <a:cs typeface="Calibri"/>
            </a:endParaRPr>
          </a:p>
          <a:p>
            <a:pPr marL="12700" marR="5715" indent="2999740">
              <a:lnSpc>
                <a:spcPct val="150200"/>
              </a:lnSpc>
            </a:pPr>
            <a:r>
              <a:rPr lang="en-GB" sz="1250" spc="-10" dirty="0">
                <a:solidFill>
                  <a:srgbClr val="FFFFFF"/>
                </a:solidFill>
                <a:latin typeface="Calibri"/>
                <a:cs typeface="Calibri"/>
              </a:rPr>
              <a:t>21221A04G2</a:t>
            </a:r>
            <a:r>
              <a:rPr lang="en-US" sz="1250" spc="-10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BONAM</a:t>
            </a:r>
            <a:r>
              <a:rPr sz="12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VENKATA</a:t>
            </a:r>
            <a:r>
              <a:rPr sz="12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CHALAMAYYA</a:t>
            </a:r>
            <a:r>
              <a:rPr sz="12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12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2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50" dirty="0">
              <a:latin typeface="Calibri"/>
              <a:cs typeface="Calibri"/>
            </a:endParaRPr>
          </a:p>
          <a:p>
            <a:pPr marL="2946400">
              <a:lnSpc>
                <a:spcPct val="100000"/>
              </a:lnSpc>
              <a:spcBef>
                <a:spcPts val="755"/>
              </a:spcBef>
            </a:pP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ODALAREVU</a:t>
            </a:r>
            <a:r>
              <a:rPr sz="125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WOW</a:t>
            </a:r>
            <a:r>
              <a:rPr spc="-6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dirty="0"/>
              <a:t>YOUR</a:t>
            </a:r>
            <a:r>
              <a:rPr spc="-7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048609" name="object 3"/>
          <p:cNvSpPr txBox="1"/>
          <p:nvPr/>
        </p:nvSpPr>
        <p:spPr>
          <a:xfrm>
            <a:off x="765175" y="2777807"/>
            <a:ext cx="9916795" cy="22767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reputation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criminality,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keyloggers.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country,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Similarly,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member’s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  <a:p>
            <a:pPr marL="298450" marR="427990" indent="-286385" algn="just">
              <a:lnSpc>
                <a:spcPct val="99100"/>
              </a:lnSpc>
              <a:spcBef>
                <a:spcPts val="10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hacking.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attempts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legally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cybersecurity.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48611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320784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primary</a:t>
            </a:r>
            <a:r>
              <a:rPr spc="10" dirty="0"/>
              <a:t> </a:t>
            </a:r>
            <a:r>
              <a:rPr spc="-10" dirty="0"/>
              <a:t>concept</a:t>
            </a:r>
            <a:r>
              <a:rPr spc="-65" dirty="0"/>
              <a:t> </a:t>
            </a:r>
            <a:r>
              <a:rPr dirty="0"/>
              <a:t>behind </a:t>
            </a:r>
            <a:r>
              <a:rPr spc="-10" dirty="0"/>
              <a:t>keyloggers</a:t>
            </a:r>
            <a:r>
              <a:rPr spc="-7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they</a:t>
            </a:r>
            <a:r>
              <a:rPr spc="-45" dirty="0"/>
              <a:t> </a:t>
            </a:r>
            <a:r>
              <a:rPr dirty="0"/>
              <a:t>must</a:t>
            </a:r>
            <a:r>
              <a:rPr spc="5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placed</a:t>
            </a:r>
            <a:r>
              <a:rPr spc="-30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dirty="0"/>
              <a:t>when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key</a:t>
            </a:r>
            <a:r>
              <a:rPr spc="20" dirty="0"/>
              <a:t> </a:t>
            </a:r>
            <a:r>
              <a:rPr dirty="0"/>
              <a:t>gets</a:t>
            </a:r>
            <a:r>
              <a:rPr spc="-80" dirty="0"/>
              <a:t> </a:t>
            </a:r>
            <a:r>
              <a:rPr dirty="0"/>
              <a:t>depressed</a:t>
            </a:r>
            <a:r>
              <a:rPr spc="-30" dirty="0"/>
              <a:t> </a:t>
            </a:r>
            <a:r>
              <a:rPr dirty="0"/>
              <a:t>on</a:t>
            </a:r>
            <a:r>
              <a:rPr spc="35" dirty="0"/>
              <a:t> </a:t>
            </a:r>
            <a:r>
              <a:rPr spc="-50" dirty="0"/>
              <a:t>a </a:t>
            </a:r>
            <a:r>
              <a:rPr spc="-10" dirty="0"/>
              <a:t>keyboard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information</a:t>
            </a:r>
            <a:r>
              <a:rPr spc="-45" dirty="0"/>
              <a:t> </a:t>
            </a:r>
            <a:r>
              <a:rPr spc="-10" dirty="0"/>
              <a:t>regarding</a:t>
            </a:r>
            <a:r>
              <a:rPr spc="-2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20" dirty="0"/>
              <a:t>keystroke</a:t>
            </a:r>
            <a:r>
              <a:rPr spc="-65" dirty="0"/>
              <a:t> </a:t>
            </a:r>
            <a:r>
              <a:rPr dirty="0"/>
              <a:t>appears</a:t>
            </a:r>
            <a:r>
              <a:rPr spc="-2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5" dirty="0"/>
              <a:t>monitor.</a:t>
            </a:r>
            <a:r>
              <a:rPr spc="-70" dirty="0"/>
              <a:t> </a:t>
            </a:r>
            <a:r>
              <a:rPr dirty="0"/>
              <a:t>There are</a:t>
            </a:r>
            <a:r>
              <a:rPr spc="-5" dirty="0"/>
              <a:t> </a:t>
            </a:r>
            <a:r>
              <a:rPr spc="-10" dirty="0"/>
              <a:t>several ways</a:t>
            </a:r>
            <a:r>
              <a:rPr spc="-8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accomplish</a:t>
            </a:r>
            <a:r>
              <a:rPr spc="-30" dirty="0"/>
              <a:t> </a:t>
            </a:r>
            <a:r>
              <a:rPr spc="-20" dirty="0"/>
              <a:t>this.</a:t>
            </a:r>
          </a:p>
          <a:p>
            <a:pPr marL="298450" marR="71120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Some</a:t>
            </a:r>
            <a:r>
              <a:rPr spc="-75" dirty="0"/>
              <a:t> </a:t>
            </a:r>
            <a:r>
              <a:rPr spc="-10" dirty="0"/>
              <a:t>hackers</a:t>
            </a:r>
            <a:r>
              <a:rPr spc="-9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video</a:t>
            </a:r>
            <a:r>
              <a:rPr spc="-45" dirty="0"/>
              <a:t> </a:t>
            </a:r>
            <a:r>
              <a:rPr dirty="0"/>
              <a:t>surveillance</a:t>
            </a:r>
            <a:r>
              <a:rPr spc="-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see</a:t>
            </a:r>
            <a:r>
              <a:rPr spc="-6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connection</a:t>
            </a:r>
            <a:r>
              <a:rPr spc="-45" dirty="0"/>
              <a:t> </a:t>
            </a:r>
            <a:r>
              <a:rPr dirty="0"/>
              <a:t>between</a:t>
            </a:r>
            <a:r>
              <a:rPr spc="-45" dirty="0"/>
              <a:t> </a:t>
            </a:r>
            <a:r>
              <a:rPr dirty="0"/>
              <a:t>the </a:t>
            </a:r>
            <a:r>
              <a:rPr spc="-10" dirty="0"/>
              <a:t>pressed</a:t>
            </a:r>
            <a:r>
              <a:rPr spc="-45" dirty="0"/>
              <a:t> </a:t>
            </a:r>
            <a:r>
              <a:rPr dirty="0"/>
              <a:t>keys</a:t>
            </a:r>
            <a:r>
              <a:rPr spc="-3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what</a:t>
            </a:r>
            <a:r>
              <a:rPr spc="-5" dirty="0"/>
              <a:t> </a:t>
            </a:r>
            <a:r>
              <a:rPr spc="-10" dirty="0"/>
              <a:t>appears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20" dirty="0"/>
              <a:t>monitor.</a:t>
            </a:r>
            <a:r>
              <a:rPr spc="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video</a:t>
            </a:r>
            <a:r>
              <a:rPr spc="-40" dirty="0"/>
              <a:t> </a:t>
            </a:r>
            <a:r>
              <a:rPr dirty="0"/>
              <a:t>camera</a:t>
            </a:r>
            <a:r>
              <a:rPr spc="-30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view of</a:t>
            </a:r>
            <a:r>
              <a:rPr spc="-1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keyboard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screen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set</a:t>
            </a:r>
            <a:r>
              <a:rPr spc="10" dirty="0"/>
              <a:t> </a:t>
            </a:r>
            <a:r>
              <a:rPr dirty="0"/>
              <a:t>up.</a:t>
            </a:r>
            <a:r>
              <a:rPr spc="-70" dirty="0"/>
              <a:t> </a:t>
            </a:r>
            <a:r>
              <a:rPr dirty="0"/>
              <a:t>Once</a:t>
            </a:r>
            <a:r>
              <a:rPr spc="10" dirty="0"/>
              <a:t> </a:t>
            </a:r>
            <a:r>
              <a:rPr spc="-25" dirty="0"/>
              <a:t>it </a:t>
            </a:r>
            <a:r>
              <a:rPr spc="-10" dirty="0"/>
              <a:t>records</a:t>
            </a:r>
            <a:r>
              <a:rPr spc="-4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video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keystrokes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the login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authentication</a:t>
            </a:r>
            <a:r>
              <a:rPr spc="20" dirty="0"/>
              <a:t> </a:t>
            </a:r>
            <a:r>
              <a:rPr dirty="0"/>
              <a:t>screens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strokes</a:t>
            </a:r>
            <a:r>
              <a:rPr spc="-80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get</a:t>
            </a:r>
            <a:r>
              <a:rPr spc="-5" dirty="0"/>
              <a:t> </a:t>
            </a:r>
            <a:r>
              <a:rPr spc="-10" dirty="0"/>
              <a:t>past,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hacker</a:t>
            </a:r>
            <a:r>
              <a:rPr spc="-9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play the video</a:t>
            </a:r>
            <a:r>
              <a:rPr spc="-45" dirty="0"/>
              <a:t> </a:t>
            </a:r>
            <a:r>
              <a:rPr dirty="0"/>
              <a:t>back, slow</a:t>
            </a:r>
            <a:r>
              <a:rPr spc="-1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down,</a:t>
            </a:r>
            <a:r>
              <a:rPr spc="-7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see</a:t>
            </a:r>
            <a:r>
              <a:rPr spc="-6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spc="-10" dirty="0"/>
              <a:t>keys</a:t>
            </a:r>
            <a:r>
              <a:rPr spc="-95" dirty="0"/>
              <a:t> </a:t>
            </a:r>
            <a:r>
              <a:rPr dirty="0"/>
              <a:t>were </a:t>
            </a:r>
            <a:r>
              <a:rPr spc="-10" dirty="0"/>
              <a:t>pressed.</a:t>
            </a:r>
          </a:p>
          <a:p>
            <a:pPr marL="298450" marR="13208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attacker</a:t>
            </a:r>
            <a:r>
              <a:rPr spc="-2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also</a:t>
            </a:r>
            <a:r>
              <a:rPr spc="-45" dirty="0"/>
              <a:t> </a:t>
            </a:r>
            <a:r>
              <a:rPr dirty="0"/>
              <a:t>put</a:t>
            </a:r>
            <a:r>
              <a:rPr spc="-7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hardware</a:t>
            </a:r>
            <a:r>
              <a:rPr spc="5" dirty="0"/>
              <a:t> </a:t>
            </a:r>
            <a:r>
              <a:rPr dirty="0"/>
              <a:t>bug</a:t>
            </a:r>
            <a:r>
              <a:rPr spc="-25" dirty="0"/>
              <a:t> </a:t>
            </a:r>
            <a:r>
              <a:rPr dirty="0"/>
              <a:t>inside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keyboard</a:t>
            </a:r>
            <a:r>
              <a:rPr spc="-45" dirty="0"/>
              <a:t> </a:t>
            </a:r>
            <a:r>
              <a:rPr spc="-10" dirty="0"/>
              <a:t>itself.</a:t>
            </a:r>
            <a:r>
              <a:rPr spc="-5" dirty="0"/>
              <a:t> </a:t>
            </a:r>
            <a:r>
              <a:rPr dirty="0"/>
              <a:t>This</a:t>
            </a:r>
            <a:r>
              <a:rPr spc="-90" dirty="0"/>
              <a:t> </a:t>
            </a:r>
            <a:r>
              <a:rPr dirty="0"/>
              <a:t>would</a:t>
            </a:r>
            <a:r>
              <a:rPr spc="-45" dirty="0"/>
              <a:t> </a:t>
            </a:r>
            <a:r>
              <a:rPr dirty="0"/>
              <a:t>record</a:t>
            </a:r>
            <a:r>
              <a:rPr spc="-45" dirty="0"/>
              <a:t> </a:t>
            </a:r>
            <a:r>
              <a:rPr dirty="0"/>
              <a:t>each</a:t>
            </a:r>
            <a:r>
              <a:rPr spc="-40" dirty="0"/>
              <a:t> </a:t>
            </a:r>
            <a:r>
              <a:rPr spc="-20" dirty="0"/>
              <a:t>stroke</a:t>
            </a:r>
            <a:r>
              <a:rPr spc="-65" dirty="0"/>
              <a:t> </a:t>
            </a:r>
            <a:r>
              <a:rPr spc="-20" dirty="0"/>
              <a:t>made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send</a:t>
            </a:r>
            <a:r>
              <a:rPr spc="3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stored,</a:t>
            </a:r>
            <a:r>
              <a:rPr spc="-60" dirty="0"/>
              <a:t> </a:t>
            </a:r>
            <a:r>
              <a:rPr dirty="0"/>
              <a:t>either</a:t>
            </a:r>
            <a:r>
              <a:rPr spc="-1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nearby</a:t>
            </a:r>
            <a:r>
              <a:rPr spc="-50" dirty="0"/>
              <a:t> </a:t>
            </a:r>
            <a:r>
              <a:rPr spc="-10" dirty="0"/>
              <a:t>physical</a:t>
            </a:r>
            <a:r>
              <a:rPr spc="-30" dirty="0"/>
              <a:t> </a:t>
            </a:r>
            <a:r>
              <a:rPr dirty="0"/>
              <a:t>device.</a:t>
            </a:r>
            <a:r>
              <a:rPr spc="-60" dirty="0"/>
              <a:t> </a:t>
            </a:r>
            <a:r>
              <a:rPr dirty="0"/>
              <a:t>It is</a:t>
            </a:r>
            <a:r>
              <a:rPr spc="-20" dirty="0"/>
              <a:t> </a:t>
            </a:r>
            <a:r>
              <a:rPr dirty="0"/>
              <a:t>possible</a:t>
            </a:r>
            <a:r>
              <a:rPr spc="-5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keylogger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placed</a:t>
            </a:r>
            <a:r>
              <a:rPr spc="-10" dirty="0"/>
              <a:t> </a:t>
            </a:r>
            <a:r>
              <a:rPr dirty="0"/>
              <a:t>within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wiring</a:t>
            </a:r>
            <a:r>
              <a:rPr spc="1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inside</a:t>
            </a:r>
            <a:r>
              <a:rPr spc="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computer—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long</a:t>
            </a:r>
            <a:r>
              <a:rPr spc="1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between</a:t>
            </a:r>
            <a:r>
              <a:rPr spc="-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keyboard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monitor.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65175" y="2312352"/>
            <a:ext cx="9909810" cy="319554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201930" indent="-286385">
              <a:lnSpc>
                <a:spcPct val="100899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1000"/>
              </a:lnSpc>
              <a:spcBef>
                <a:spcPts val="969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facilitates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keystroke.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positioned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298450" marR="78740" indent="-286385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similarities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authentication functions.</a:t>
            </a:r>
            <a:endParaRPr sz="1800">
              <a:latin typeface="Calibri"/>
              <a:cs typeface="Calibri"/>
            </a:endParaRPr>
          </a:p>
          <a:p>
            <a:pPr marL="298450" marR="81915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(DLL),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56718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RESULTS</a:t>
            </a:r>
          </a:p>
        </p:txBody>
      </p:sp>
      <p:sp>
        <p:nvSpPr>
          <p:cNvPr id="1048596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1621282"/>
          </a:xfrm>
          <a:prstGeom prst="rect">
            <a:avLst/>
          </a:prstGeom>
        </p:spPr>
        <p:txBody>
          <a:bodyPr vert="horz" wrap="square" lIns="0" tIns="277114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RESULTS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SECURE</a:t>
            </a:r>
            <a:r>
              <a:rPr spc="-45" dirty="0"/>
              <a:t> </a:t>
            </a:r>
            <a:r>
              <a:rPr spc="-10" dirty="0"/>
              <a:t>KEYLOGGER</a:t>
            </a:r>
            <a:r>
              <a:rPr spc="5" dirty="0"/>
              <a:t> </a:t>
            </a:r>
            <a:r>
              <a:rPr dirty="0"/>
              <a:t>PROJECT</a:t>
            </a:r>
            <a:r>
              <a:rPr spc="30" dirty="0"/>
              <a:t> </a:t>
            </a:r>
            <a:r>
              <a:rPr spc="-25" dirty="0"/>
              <a:t>DEMONSTRATE</a:t>
            </a:r>
            <a:r>
              <a:rPr spc="-45" dirty="0"/>
              <a:t> </a:t>
            </a:r>
            <a:r>
              <a:rPr dirty="0"/>
              <a:t>ITS</a:t>
            </a:r>
            <a:r>
              <a:rPr spc="-60" dirty="0"/>
              <a:t> </a:t>
            </a:r>
            <a:r>
              <a:rPr dirty="0"/>
              <a:t>EFFECTIVENESS</a:t>
            </a:r>
            <a:r>
              <a:rPr spc="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ENHANCING, </a:t>
            </a:r>
            <a:r>
              <a:rPr dirty="0"/>
              <a:t>SECURING</a:t>
            </a:r>
            <a:r>
              <a:rPr spc="-25" dirty="0"/>
              <a:t> </a:t>
            </a:r>
            <a:r>
              <a:rPr dirty="0"/>
              <a:t>,</a:t>
            </a:r>
            <a:r>
              <a:rPr spc="-75" dirty="0"/>
              <a:t> </a:t>
            </a:r>
            <a:r>
              <a:rPr spc="-10" dirty="0"/>
              <a:t>IMPROVING</a:t>
            </a:r>
            <a:r>
              <a:rPr spc="-80" dirty="0"/>
              <a:t> </a:t>
            </a:r>
            <a:r>
              <a:rPr dirty="0"/>
              <a:t>PRODUCTIVITY</a:t>
            </a:r>
            <a:r>
              <a:rPr spc="34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PROVIDING</a:t>
            </a:r>
            <a:r>
              <a:rPr spc="-20" dirty="0"/>
              <a:t> </a:t>
            </a:r>
            <a:r>
              <a:rPr spc="-25" dirty="0"/>
              <a:t>DETAILED</a:t>
            </a:r>
            <a:r>
              <a:rPr spc="-60" dirty="0"/>
              <a:t> </a:t>
            </a:r>
            <a:r>
              <a:rPr dirty="0"/>
              <a:t>INSIGHTS</a:t>
            </a:r>
            <a:r>
              <a:rPr spc="-10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USER</a:t>
            </a:r>
            <a:r>
              <a:rPr spc="-80" dirty="0"/>
              <a:t> </a:t>
            </a:r>
            <a:r>
              <a:rPr spc="-10" dirty="0"/>
              <a:t>BEHAVIOUR.BY </a:t>
            </a:r>
            <a:r>
              <a:rPr dirty="0"/>
              <a:t>PRIORITISING</a:t>
            </a:r>
            <a:r>
              <a:rPr spc="-20" dirty="0"/>
              <a:t> </a:t>
            </a:r>
            <a:r>
              <a:rPr dirty="0"/>
              <a:t>ETHICAL</a:t>
            </a:r>
            <a:r>
              <a:rPr spc="-15" dirty="0"/>
              <a:t> </a:t>
            </a:r>
            <a:r>
              <a:rPr dirty="0"/>
              <a:t>USAGE,</a:t>
            </a:r>
            <a:r>
              <a:rPr spc="-5" dirty="0"/>
              <a:t> </a:t>
            </a:r>
            <a:r>
              <a:rPr spc="-20" dirty="0"/>
              <a:t>TRANSPARENCY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ROBUST</a:t>
            </a:r>
            <a:r>
              <a:rPr spc="-50" dirty="0"/>
              <a:t> </a:t>
            </a:r>
            <a:r>
              <a:rPr spc="-10" dirty="0"/>
              <a:t>SECURITY</a:t>
            </a:r>
            <a:r>
              <a:rPr spc="-55" dirty="0"/>
              <a:t> </a:t>
            </a:r>
            <a:r>
              <a:rPr dirty="0"/>
              <a:t>MEASURES.</a:t>
            </a:r>
            <a:r>
              <a:rPr spc="-80" dirty="0"/>
              <a:t> </a:t>
            </a:r>
            <a:r>
              <a:rPr dirty="0"/>
              <a:t>SECURE</a:t>
            </a:r>
            <a:r>
              <a:rPr spc="-55" dirty="0"/>
              <a:t> </a:t>
            </a:r>
            <a:r>
              <a:rPr spc="-10" dirty="0"/>
              <a:t>KEYLOGGERS </a:t>
            </a:r>
            <a:r>
              <a:rPr dirty="0"/>
              <a:t>DELIVERS</a:t>
            </a:r>
            <a:r>
              <a:rPr spc="-9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SIGNIFICANT</a:t>
            </a:r>
            <a:r>
              <a:rPr spc="5" dirty="0"/>
              <a:t> </a:t>
            </a:r>
            <a:r>
              <a:rPr dirty="0"/>
              <a:t>VALUE</a:t>
            </a:r>
            <a:r>
              <a:rPr spc="33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ITS</a:t>
            </a:r>
            <a:r>
              <a:rPr spc="-20" dirty="0"/>
              <a:t> </a:t>
            </a:r>
            <a:r>
              <a:rPr dirty="0"/>
              <a:t>DIVERSE</a:t>
            </a:r>
            <a:r>
              <a:rPr spc="-60" dirty="0"/>
              <a:t> </a:t>
            </a:r>
            <a:r>
              <a:rPr dirty="0"/>
              <a:t>USER</a:t>
            </a:r>
            <a:r>
              <a:rPr spc="-85" dirty="0"/>
              <a:t> </a:t>
            </a:r>
            <a:r>
              <a:rPr dirty="0"/>
              <a:t>BASE,</a:t>
            </a:r>
            <a:r>
              <a:rPr spc="320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POWERFUL</a:t>
            </a:r>
            <a:r>
              <a:rPr spc="-20" dirty="0"/>
              <a:t> </a:t>
            </a:r>
            <a:r>
              <a:rPr dirty="0"/>
              <a:t>TOOL</a:t>
            </a:r>
            <a:r>
              <a:rPr spc="-85" dirty="0"/>
              <a:t> </a:t>
            </a:r>
            <a:r>
              <a:rPr spc="-25" dirty="0"/>
              <a:t>FOR </a:t>
            </a:r>
            <a:r>
              <a:rPr spc="-10" dirty="0"/>
              <a:t>RESPONSIBLE</a:t>
            </a:r>
            <a:r>
              <a:rPr spc="-40" dirty="0"/>
              <a:t> </a:t>
            </a:r>
            <a:r>
              <a:rPr dirty="0"/>
              <a:t>KEYSTROKE</a:t>
            </a:r>
            <a:r>
              <a:rPr spc="-35" dirty="0"/>
              <a:t> </a:t>
            </a:r>
            <a:r>
              <a:rPr spc="-10" dirty="0"/>
              <a:t>LOGGING.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048634"/>
          <p:cNvSpPr txBox="1"/>
          <p:nvPr/>
        </p:nvSpPr>
        <p:spPr>
          <a:xfrm>
            <a:off x="2245936" y="1121081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Project link :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6" name="TextBox 1048635"/>
          <p:cNvSpPr txBox="1"/>
          <p:nvPr/>
        </p:nvSpPr>
        <p:spPr>
          <a:xfrm>
            <a:off x="0" y="3219450"/>
            <a:ext cx="1181811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1746250" y="1110868"/>
            <a:ext cx="2691130" cy="1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40" dirty="0"/>
              <a:t> </a:t>
            </a:r>
            <a:r>
              <a:rPr spc="-10" dirty="0"/>
              <a:t>TITLE</a:t>
            </a:r>
          </a:p>
        </p:txBody>
      </p:sp>
      <p:sp>
        <p:nvSpPr>
          <p:cNvPr id="1048590" name="object 3"/>
          <p:cNvSpPr txBox="1"/>
          <p:nvPr/>
        </p:nvSpPr>
        <p:spPr>
          <a:xfrm>
            <a:off x="3630929" y="3069272"/>
            <a:ext cx="3363595" cy="10845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LOGGER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1379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SILENT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1048592" name="object 3"/>
          <p:cNvSpPr txBox="1"/>
          <p:nvPr/>
        </p:nvSpPr>
        <p:spPr>
          <a:xfrm>
            <a:off x="765175" y="1859216"/>
            <a:ext cx="4638675" cy="344106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VALUE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412242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50" dirty="0"/>
              <a:t> </a:t>
            </a:r>
            <a:r>
              <a:rPr spc="-45" dirty="0"/>
              <a:t>STATEMENT</a:t>
            </a:r>
          </a:p>
        </p:txBody>
      </p:sp>
      <p:sp>
        <p:nvSpPr>
          <p:cNvPr id="1048594" name="object 3"/>
          <p:cNvSpPr txBox="1"/>
          <p:nvPr/>
        </p:nvSpPr>
        <p:spPr>
          <a:xfrm>
            <a:off x="765175" y="2714307"/>
            <a:ext cx="9712325" cy="26740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exercise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even more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caution.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latest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antivirus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protection.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tampered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800">
              <a:latin typeface="Calibri"/>
              <a:cs typeface="Calibri"/>
            </a:endParaRPr>
          </a:p>
          <a:p>
            <a:pPr marL="12700" marR="90170">
              <a:lnSpc>
                <a:spcPct val="100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passwords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computer,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limit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Or,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credit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purchases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stolen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activity.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65175" y="2777807"/>
            <a:ext cx="9601200" cy="22767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remotely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 strategies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capture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audio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device’s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microphone.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prevent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preventing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  <a:p>
            <a:pPr marL="298450" marR="2540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undetectable.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unaware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someone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spying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However,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warning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signs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 installed.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765175" y="1557655"/>
            <a:ext cx="372491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4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1048602" name="object 3"/>
          <p:cNvSpPr txBox="1"/>
          <p:nvPr/>
        </p:nvSpPr>
        <p:spPr>
          <a:xfrm>
            <a:off x="765175" y="2852356"/>
            <a:ext cx="9864090" cy="10865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sz="18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KEYSTROKE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LOGGING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VARIOUS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STROKES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OPERATING SYSTEMS.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LEGITIMATE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PURPOSES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,SUCH AS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PARENTAL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18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spc="-10" dirty="0"/>
              <a:t>USERS?</a:t>
            </a:r>
          </a:p>
        </p:txBody>
      </p:sp>
      <p:sp>
        <p:nvSpPr>
          <p:cNvPr id="1048604" name="object 3"/>
          <p:cNvSpPr txBox="1"/>
          <p:nvPr/>
        </p:nvSpPr>
        <p:spPr>
          <a:xfrm>
            <a:off x="533400" y="1984438"/>
            <a:ext cx="9599295" cy="243649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Parents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child’s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298450" marR="422275" indent="-285750">
              <a:lnSpc>
                <a:spcPts val="2100"/>
              </a:lnSpc>
              <a:spcBef>
                <a:spcPts val="119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troubleshoot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issues 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device.</a:t>
            </a:r>
            <a:endParaRPr sz="1800">
              <a:latin typeface="Calibri"/>
              <a:cs typeface="Calibri"/>
            </a:endParaRPr>
          </a:p>
          <a:p>
            <a:pPr marL="298450" marR="51435" indent="-285750">
              <a:lnSpc>
                <a:spcPts val="2100"/>
              </a:lnSpc>
              <a:spcBef>
                <a:spcPts val="11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65175" y="1919541"/>
            <a:ext cx="9884410" cy="25410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810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compromise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criminal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vendor.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message might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invoice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mailing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address.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don’t recognize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fraud,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imitate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vendors.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0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targets.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keylogger,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victim 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strategies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victim’s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trust.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YOUR</a:t>
            </a:r>
            <a:r>
              <a:rPr spc="-125" dirty="0"/>
              <a:t> </a:t>
            </a:r>
            <a:r>
              <a:rPr dirty="0"/>
              <a:t>SOLUTION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ITS</a:t>
            </a:r>
            <a:r>
              <a:rPr spc="-130" dirty="0"/>
              <a:t> </a:t>
            </a:r>
            <a:r>
              <a:rPr spc="-20" dirty="0"/>
              <a:t>VALUE</a:t>
            </a:r>
            <a:r>
              <a:rPr spc="-114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048607" name="object 3"/>
          <p:cNvSpPr txBox="1"/>
          <p:nvPr/>
        </p:nvSpPr>
        <p:spPr>
          <a:xfrm>
            <a:off x="765175" y="2159317"/>
            <a:ext cx="9904095" cy="350024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26670" algn="just">
              <a:lnSpc>
                <a:spcPts val="1650"/>
              </a:lnSpc>
              <a:spcBef>
                <a:spcPts val="50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are spread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ways,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 the same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purpose.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recipient.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devices: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scripts:</a:t>
            </a:r>
            <a:endParaRPr sz="1700">
              <a:latin typeface="Calibri"/>
              <a:cs typeface="Calibri"/>
            </a:endParaRPr>
          </a:p>
          <a:p>
            <a:pPr marL="12700" marR="5080" algn="just">
              <a:lnSpc>
                <a:spcPts val="1650"/>
              </a:lnSpc>
              <a:spcBef>
                <a:spcPts val="97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website,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Phishing:</a:t>
            </a:r>
            <a:endParaRPr sz="1700">
              <a:latin typeface="Calibri"/>
              <a:cs typeface="Calibri"/>
            </a:endParaRPr>
          </a:p>
          <a:p>
            <a:pPr marL="12700" marR="93345" indent="48895">
              <a:lnSpc>
                <a:spcPts val="1650"/>
              </a:lnSpc>
              <a:spcBef>
                <a:spcPts val="97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 phishing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emails,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are fraudulent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legitimate.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attachment,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engineering:</a:t>
            </a:r>
            <a:endParaRPr sz="1700">
              <a:latin typeface="Calibri"/>
              <a:cs typeface="Calibri"/>
            </a:endParaRPr>
          </a:p>
          <a:p>
            <a:pPr marL="12700" marR="262890" indent="48895">
              <a:lnSpc>
                <a:spcPct val="79100"/>
              </a:lnSpc>
              <a:spcBef>
                <a:spcPts val="101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Phishing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engineering,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trick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divulging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confidential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pretend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trusted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convince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attachment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malware.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STUDENT NAME: SATTI BABY POOJITHA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SATTI BABY POOJITHA</dc:title>
  <dc:creator>M2010J19SI</dc:creator>
  <cp:lastModifiedBy>muttabattula praveen</cp:lastModifiedBy>
  <cp:revision>2</cp:revision>
  <dcterms:created xsi:type="dcterms:W3CDTF">2024-06-12T16:18:44Z</dcterms:created>
  <dcterms:modified xsi:type="dcterms:W3CDTF">2024-06-24T14:37:17Z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LastSaved">
    <vt:filetime>2024-06-13T00:00:00Z</vt:filetime>
  </property>
  <property fmtid="{D5CDD505-2E9C-101B-9397-08002B2CF9AE}" pid="4" name="ICV">
    <vt:lpwstr>11540796e23c4d5d8faa063148f447ac</vt:lpwstr>
  </property>
</Properties>
</file>