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2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4038-5003-4B29-B4B2-010681437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DD68-C26F-41F7-A355-A8CB5AAA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16A2-17DF-43F4-95E9-D83D0B38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4616-7AC8-4E04-9A77-D8139263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7984-6FA4-495A-9867-4B9AB867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67B2-6B5B-4484-8670-F583A6D0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D30DC-D08E-45E2-B6D6-F742B940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04F1-264F-4B16-8CFA-D7E8CB84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D9A1-8C77-4B97-A2C5-51B4835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D0EA-3CDD-4292-8152-B4C302D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6B8FD-A338-4F59-ADC9-9A73117A1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B30D1-9711-4452-89EB-7FAB0AB4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2093-B595-4E3E-8159-01B5C5A1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D906-CDD9-4B0C-BBE7-6AFFA0C6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A299-3F27-4372-B0D9-1C8CE14B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1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DEDE-4BB8-485B-9076-BD4E0631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3014-C1F0-46D3-8D45-EAB7B808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B3B4-12C1-426B-A075-50B2C0E6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4D66-9E04-40A2-870D-B3FFFEC5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1510-8BB4-49AF-AA21-CCF9EB75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D147-9B8A-4D0A-89F4-20DDD371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DE2D0-D1A2-4B61-A896-5D0A2E72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5FE1E-2DB8-463A-8E6A-58945EA2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6336-49EE-4796-9D81-D7B2CDB4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CA14-441C-4049-A5EB-6740355B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71D-A7FC-4CA3-97AC-A45DA51B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DA33-EEC1-4A7A-8C0D-A1A553498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2E54-F113-4A8D-AC56-341BCE05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58A69-2C04-4BA1-99CE-127B30A0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96631-EF54-47A6-BA9D-9876C355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C1F43-9DD1-4252-BF39-75F4EBFF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BC6B-777F-47A7-B5E1-344CC0D5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F03B3-D694-4E75-BB8B-D930E80BF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CF75-308C-4EF8-AD65-9361F769F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93FEE-A49E-4F98-A5A3-3AD425BC5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C80C9-E2CF-4F86-88E8-EFE050A5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876D1-C058-4924-A953-63FC0395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2673D-DA14-4218-A82C-6B580892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18878-7A2C-45ED-9F6E-FBE8F5D1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DD5-9321-4A46-A658-15DF94B9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541D6-23C6-4257-970D-96A772F4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C3162-E720-426E-AAF1-9E9853D7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D9562-E8FC-4CB6-94CE-10BACA25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50A57-6E13-4764-B6EE-F4320A9A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EB93C-BACD-444B-BF28-D5AA9018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085AC-2D90-4DA7-80A5-04609198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66F-6954-4EF3-8CAB-AA830AA1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7C0F-B5AC-42C4-A977-1F8B278E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E6187-0FA9-48B1-B5B2-765411F1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7BC7B-0378-4643-B95F-CE721CC6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36BE-D644-4C93-BD71-D74F51D9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1318-18F0-4EAF-9A44-2FC878A3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BCAB-1C42-453E-90C5-B743B490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8A9DB-378B-47E5-9497-7A903B98D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C0E7-A142-406F-ADE8-2C82DE217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2A6F5-EA67-4A37-983F-72E2727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AF41-5ADD-4F5D-96E1-6D167987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A7408-8010-4778-AF73-EA44D554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81721-8C5B-46F5-BACC-855F8C5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D7B8-1D09-4727-A9E7-403AD528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3CBF-7E47-48B0-A496-3711E792A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812B-5DE0-4A24-B2AB-BCEB9FDF09F1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5A6-5E62-4CB0-BC3B-7E443583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BED77-0D59-4949-BA96-698984901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373A9-6609-45FA-96CF-F069BE61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0040FF-6328-4550-B38B-9CA15B71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2022 Summer Internship at IU Health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CB069-2115-4E27-B219-8F83B3DF4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462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5487D1-7A6C-4F68-BDC3-B8F9FDE9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About me</a:t>
            </a: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FB7E-283C-4DF4-81BD-A6932694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Master’s student majoring in Applied Data Science at IUPUI</a:t>
            </a:r>
          </a:p>
          <a:p>
            <a:r>
              <a:rPr lang="en-US" sz="1800" dirty="0">
                <a:solidFill>
                  <a:schemeClr val="tx2"/>
                </a:solidFill>
              </a:rPr>
              <a:t>Bachelor’s in Information Technology from CEG, Anna University, Chennai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Internship team at IU Health : Enterprise Analytics, Clinical Research Department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Random fact about me : I enjoy making Indian Kerala Mural Paintings and have been trained in Indian Classical Music for several years </a:t>
            </a:r>
          </a:p>
        </p:txBody>
      </p:sp>
    </p:spTree>
    <p:extLst>
      <p:ext uri="{BB962C8B-B14F-4D97-AF65-F5344CB8AC3E}">
        <p14:creationId xmlns:p14="http://schemas.microsoft.com/office/powerpoint/2010/main" val="118577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7D08-9813-486B-B183-2B93D52A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93E0-65A9-49ED-847C-017A6A28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patients / drugs into different cohorts according to diseases and drugs to derive insightful information</a:t>
            </a:r>
          </a:p>
          <a:p>
            <a:r>
              <a:rPr lang="en-US" dirty="0"/>
              <a:t>In order to do so, understand the nomenclature of drugs and understand the different naming systems of drugs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148B-4012-4F55-9C02-CBB18889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50"/>
            <a:ext cx="10515600" cy="896938"/>
          </a:xfrm>
        </p:spPr>
        <p:txBody>
          <a:bodyPr>
            <a:noAutofit/>
          </a:bodyPr>
          <a:lstStyle/>
          <a:p>
            <a:r>
              <a:rPr lang="en-US" sz="3000" dirty="0"/>
              <a:t>Transform complex xml files to 2 dimensional data with rows and columns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79F9-309D-45D6-9C1B-E094E5FB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1875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C689ED-941E-41E6-A61D-776FC8FA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48411" r="55546" b="36997"/>
          <a:stretch/>
        </p:blipFill>
        <p:spPr>
          <a:xfrm>
            <a:off x="6003227" y="2459582"/>
            <a:ext cx="5643563" cy="121897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C40333D-D6CE-4570-8014-7CF8D300D602}"/>
              </a:ext>
            </a:extLst>
          </p:cNvPr>
          <p:cNvSpPr/>
          <p:nvPr/>
        </p:nvSpPr>
        <p:spPr>
          <a:xfrm>
            <a:off x="5156899" y="3886088"/>
            <a:ext cx="67627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1528AF2-019E-49BF-AE0C-08212A66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822" y="4001293"/>
            <a:ext cx="4658855" cy="253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F06A2E-8854-4FDC-B3E0-F9F2C04D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10" y="1982750"/>
            <a:ext cx="4370380" cy="403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4F7-81A2-41DC-A853-400F1723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Uploaded created files to Microsoft SQL Server 			Accessed data from the Cerner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B2DDD2-D201-4AC2-99AE-B5558F7C34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008"/>
            <a:ext cx="7003317" cy="3636717"/>
          </a:xfrm>
        </p:spPr>
      </p:pic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9F20FC-4DBD-4335-8361-4382318A8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2106858"/>
            <a:ext cx="5181600" cy="2913070"/>
          </a:xfrm>
        </p:spPr>
      </p:pic>
    </p:spTree>
    <p:extLst>
      <p:ext uri="{BB962C8B-B14F-4D97-AF65-F5344CB8AC3E}">
        <p14:creationId xmlns:p14="http://schemas.microsoft.com/office/powerpoint/2010/main" val="38468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7665-560C-42F1-A10E-F2CBBD45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Formed crosswalks between data from Wolfram as well as Cerner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EFD1-CF5D-4D6C-8BA7-F83E8C94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3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C1E3-FF13-47B9-88A0-EEB33E6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drugs and patients using 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928D-E236-4E85-ADD1-C5316D50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D699-B7CD-4E15-9994-D71EFB70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resolved the issue :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EFA474F-F175-456D-A9BF-D3AA0FE7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4" y="2710770"/>
            <a:ext cx="5210715" cy="3204255"/>
          </a:xfrm>
        </p:spPr>
      </p:pic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6065C93-96F2-46D3-9B63-0646C16E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10770"/>
            <a:ext cx="5592835" cy="3048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98348-931E-4C18-87B6-83327B16304F}"/>
              </a:ext>
            </a:extLst>
          </p:cNvPr>
          <p:cNvSpPr txBox="1"/>
          <p:nvPr/>
        </p:nvSpPr>
        <p:spPr>
          <a:xfrm>
            <a:off x="1381125" y="211455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tag from concept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B51C8-F046-4075-9146-8D5A4CA1FBE6}"/>
              </a:ext>
            </a:extLst>
          </p:cNvPr>
          <p:cNvSpPr txBox="1"/>
          <p:nvPr/>
        </p:nvSpPr>
        <p:spPr>
          <a:xfrm>
            <a:off x="7362825" y="211455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Synonym tag from concept</a:t>
            </a:r>
          </a:p>
        </p:txBody>
      </p:sp>
    </p:spTree>
    <p:extLst>
      <p:ext uri="{BB962C8B-B14F-4D97-AF65-F5344CB8AC3E}">
        <p14:creationId xmlns:p14="http://schemas.microsoft.com/office/powerpoint/2010/main" val="19364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5E5E-CC7B-4072-B588-EC734F1E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01300" cy="663574"/>
          </a:xfrm>
        </p:spPr>
        <p:txBody>
          <a:bodyPr>
            <a:noAutofit/>
          </a:bodyPr>
          <a:lstStyle/>
          <a:p>
            <a:r>
              <a:rPr lang="en-US" sz="2800" dirty="0"/>
              <a:t>Challenges – when two same tags had different structures, deciding the entity formats were hard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568E43-8E0F-47AB-97E6-459896AD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36605" r="72362" b="32115"/>
          <a:stretch/>
        </p:blipFill>
        <p:spPr>
          <a:xfrm>
            <a:off x="6279842" y="1409701"/>
            <a:ext cx="4664383" cy="3667123"/>
          </a:xfr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42ACEB-677C-4A1E-9E01-04A14597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5553" r="63750" b="23128"/>
          <a:stretch/>
        </p:blipFill>
        <p:spPr>
          <a:xfrm>
            <a:off x="422521" y="1409701"/>
            <a:ext cx="5673479" cy="52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9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183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2022 Summer Internship at IU Health </vt:lpstr>
      <vt:lpstr> About me      </vt:lpstr>
      <vt:lpstr>Purpose:</vt:lpstr>
      <vt:lpstr>Transform complex xml files to 2 dimensional data with rows and columns </vt:lpstr>
      <vt:lpstr>Uploaded created files to Microsoft SQL Server    Accessed data from the Cerner</vt:lpstr>
      <vt:lpstr>Formed crosswalks between data from Wolfram as well as Cerner </vt:lpstr>
      <vt:lpstr>Grouped drugs and patients using SQL </vt:lpstr>
      <vt:lpstr>How we resolved the issue :</vt:lpstr>
      <vt:lpstr>Challenges – when two same tags had different structures, deciding the entity formats were hard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Summer Internship at IU Health</dc:title>
  <dc:creator>Venkatesh, Pooja</dc:creator>
  <cp:lastModifiedBy>Poojyatha Venkatesh</cp:lastModifiedBy>
  <cp:revision>12</cp:revision>
  <dcterms:created xsi:type="dcterms:W3CDTF">2022-06-21T14:15:43Z</dcterms:created>
  <dcterms:modified xsi:type="dcterms:W3CDTF">2022-07-25T21:04:50Z</dcterms:modified>
</cp:coreProperties>
</file>