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50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8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67883-73FF-F64C-8927-EE678F8962A3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2ECD-BB16-2741-9A5B-B30678B6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Times New Roman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Times New Roman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>
                <a:latin typeface="Times New Roman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7909C4-287A-4746-B83C-473E2BD21F40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26A849-180E-A04A-ADEA-F64DDB473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09C4-287A-4746-B83C-473E2BD21F40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849-180E-A04A-ADEA-F64DDB473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09C4-287A-4746-B83C-473E2BD21F40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849-180E-A04A-ADEA-F64DDB473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09C4-287A-4746-B83C-473E2BD21F40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849-180E-A04A-ADEA-F64DDB473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09C4-287A-4746-B83C-473E2BD21F40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849-180E-A04A-ADEA-F64DDB473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>
              <a:latin typeface="Times New Roman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>
              <a:latin typeface="Times New Roman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09C4-287A-4746-B83C-473E2BD21F40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849-180E-A04A-ADEA-F64DDB473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09C4-287A-4746-B83C-473E2BD21F40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849-180E-A04A-ADEA-F64DDB473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09C4-287A-4746-B83C-473E2BD21F40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849-180E-A04A-ADEA-F64DDB473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09C4-287A-4746-B83C-473E2BD21F40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849-180E-A04A-ADEA-F64DDB473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47909C4-287A-4746-B83C-473E2BD21F40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A849-180E-A04A-ADEA-F64DDB473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7909C4-287A-4746-B83C-473E2BD21F40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26A849-180E-A04A-ADEA-F64DDB473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Times New Roman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Times New Roman"/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>
              <a:latin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>
              <a:latin typeface="Times New Roman"/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>
              <a:latin typeface="Times New Roman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Times New Roman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Times New Roman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imes New Roman"/>
              </a:defRPr>
            </a:lvl1pPr>
          </a:lstStyle>
          <a:p>
            <a:fld id="{847909C4-287A-4746-B83C-473E2BD21F40}" type="datetimeFigureOut">
              <a:rPr lang="en-US" smtClean="0"/>
              <a:pPr/>
              <a:t>12/9/12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imes New Roman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imes New Roman"/>
              </a:defRPr>
            </a:lvl1pPr>
          </a:lstStyle>
          <a:p>
            <a:fld id="{B126A849-180E-A04A-ADEA-F64DDB4739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Times New Roman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Times New Roman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Times New Roman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imes New Roman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imes New Roman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605756" y="1493915"/>
            <a:ext cx="1688867" cy="453650"/>
          </a:xfrm>
          <a:prstGeom prst="rect">
            <a:avLst/>
          </a:prstGeom>
          <a:noFill/>
          <a:effectLst>
            <a:outerShdw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Key in ACL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73835" y="2750608"/>
            <a:ext cx="1129794" cy="453650"/>
          </a:xfrm>
          <a:prstGeom prst="rect">
            <a:avLst/>
          </a:prstGeom>
          <a:gradFill flip="none" rotWithShape="1">
            <a:gsLst>
              <a:gs pos="2000">
                <a:srgbClr val="FF0000"/>
              </a:gs>
              <a:gs pos="100000">
                <a:srgbClr val="FFFFFF"/>
              </a:gs>
              <a:gs pos="99000">
                <a:schemeClr val="tx2"/>
              </a:gs>
            </a:gsLst>
            <a:lin ang="162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WARNING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69423" y="180202"/>
            <a:ext cx="1824722" cy="463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Reading Tag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50299" y="2750607"/>
            <a:ext cx="2619124" cy="437339"/>
          </a:xfrm>
          <a:prstGeom prst="rect">
            <a:avLst/>
          </a:prstGeom>
          <a:noFill/>
          <a:effectLst>
            <a:outerShdw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Pending Verification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1" idx="2"/>
            <a:endCxn id="35" idx="0"/>
          </p:cNvCxnSpPr>
          <p:nvPr/>
        </p:nvCxnSpPr>
        <p:spPr>
          <a:xfrm rot="5400000">
            <a:off x="4303505" y="1603922"/>
            <a:ext cx="803042" cy="1490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2"/>
            <a:endCxn id="31" idx="0"/>
          </p:cNvCxnSpPr>
          <p:nvPr/>
        </p:nvCxnSpPr>
        <p:spPr>
          <a:xfrm rot="5400000">
            <a:off x="5390921" y="703051"/>
            <a:ext cx="850133" cy="731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92477" y="1005305"/>
            <a:ext cx="2075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Lookup Key</a:t>
            </a:r>
            <a:endParaRPr lang="en-US" sz="1000" dirty="0" smtClean="0"/>
          </a:p>
        </p:txBody>
      </p:sp>
      <p:cxnSp>
        <p:nvCxnSpPr>
          <p:cNvPr id="60" name="Straight Arrow Connector 59"/>
          <p:cNvCxnSpPr>
            <a:endCxn id="78" idx="0"/>
          </p:cNvCxnSpPr>
          <p:nvPr/>
        </p:nvCxnSpPr>
        <p:spPr>
          <a:xfrm>
            <a:off x="6181785" y="664410"/>
            <a:ext cx="1331900" cy="82950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535072" y="1493915"/>
            <a:ext cx="1957226" cy="4536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Key not in ACL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8" idx="2"/>
            <a:endCxn id="32" idx="0"/>
          </p:cNvCxnSpPr>
          <p:nvPr/>
        </p:nvCxnSpPr>
        <p:spPr>
          <a:xfrm rot="16200000" flipH="1">
            <a:off x="7124687" y="2336562"/>
            <a:ext cx="803043" cy="2504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1"/>
            <a:endCxn id="31" idx="2"/>
          </p:cNvCxnSpPr>
          <p:nvPr/>
        </p:nvCxnSpPr>
        <p:spPr>
          <a:xfrm rot="10800000">
            <a:off x="5450191" y="1947565"/>
            <a:ext cx="1523645" cy="102986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26157" y="2111730"/>
            <a:ext cx="207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   Trust </a:t>
            </a:r>
          </a:p>
          <a:p>
            <a:r>
              <a:rPr lang="en-US" sz="1000" dirty="0" smtClean="0"/>
              <a:t>      </a:t>
            </a:r>
            <a:r>
              <a:rPr lang="en-US" sz="1000" dirty="0" smtClean="0"/>
              <a:t>Always</a:t>
            </a:r>
            <a:endParaRPr lang="en-US" sz="1000" dirty="0" smtClean="0"/>
          </a:p>
        </p:txBody>
      </p:sp>
      <p:cxnSp>
        <p:nvCxnSpPr>
          <p:cNvPr id="88" name="Straight Arrow Connector 87"/>
          <p:cNvCxnSpPr>
            <a:stCxn id="32" idx="1"/>
            <a:endCxn id="35" idx="3"/>
          </p:cNvCxnSpPr>
          <p:nvPr/>
        </p:nvCxnSpPr>
        <p:spPr>
          <a:xfrm rot="10800000">
            <a:off x="5269423" y="2969277"/>
            <a:ext cx="1704412" cy="815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632061" y="3011363"/>
            <a:ext cx="2075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Trust Key Once</a:t>
            </a:r>
            <a:endParaRPr lang="en-US" sz="1000" dirty="0" smtClean="0"/>
          </a:p>
        </p:txBody>
      </p:sp>
      <p:cxnSp>
        <p:nvCxnSpPr>
          <p:cNvPr id="99" name="Straight Arrow Connector 98"/>
          <p:cNvCxnSpPr>
            <a:endCxn id="104" idx="0"/>
          </p:cNvCxnSpPr>
          <p:nvPr/>
        </p:nvCxnSpPr>
        <p:spPr>
          <a:xfrm>
            <a:off x="3959861" y="3187946"/>
            <a:ext cx="1051604" cy="85013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3168996" y="3247217"/>
            <a:ext cx="850136" cy="731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09582" y="3521005"/>
            <a:ext cx="2075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Verify Key</a:t>
            </a:r>
            <a:endParaRPr lang="en-US" sz="1000" dirty="0" smtClean="0"/>
          </a:p>
        </p:txBody>
      </p:sp>
      <p:sp>
        <p:nvSpPr>
          <p:cNvPr id="102" name="Rectangle 101"/>
          <p:cNvSpPr/>
          <p:nvPr/>
        </p:nvSpPr>
        <p:spPr>
          <a:xfrm>
            <a:off x="2383832" y="4038080"/>
            <a:ext cx="1688867" cy="453650"/>
          </a:xfrm>
          <a:prstGeom prst="rect">
            <a:avLst/>
          </a:prstGeom>
          <a:noFill/>
          <a:effectLst>
            <a:outerShdw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Success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37397" y="4038083"/>
            <a:ext cx="1348136" cy="453650"/>
          </a:xfrm>
          <a:prstGeom prst="rect">
            <a:avLst/>
          </a:prstGeom>
          <a:noFill/>
          <a:effectLst>
            <a:outerShdw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Failure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104" idx="2"/>
            <a:endCxn id="111" idx="0"/>
          </p:cNvCxnSpPr>
          <p:nvPr/>
        </p:nvCxnSpPr>
        <p:spPr>
          <a:xfrm rot="16200000" flipH="1">
            <a:off x="4617742" y="4885455"/>
            <a:ext cx="803040" cy="1559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4462163" y="5294773"/>
            <a:ext cx="1129794" cy="453650"/>
          </a:xfrm>
          <a:prstGeom prst="rect">
            <a:avLst/>
          </a:prstGeom>
          <a:gradFill flip="none" rotWithShape="1">
            <a:gsLst>
              <a:gs pos="2000">
                <a:srgbClr val="FF0000"/>
              </a:gs>
              <a:gs pos="100000">
                <a:srgbClr val="FFFFFF"/>
              </a:gs>
              <a:gs pos="99000">
                <a:schemeClr val="tx2"/>
              </a:gs>
            </a:gsLst>
            <a:lin ang="162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WARNING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/>
          <p:cNvCxnSpPr>
            <a:stCxn id="111" idx="1"/>
          </p:cNvCxnSpPr>
          <p:nvPr/>
        </p:nvCxnSpPr>
        <p:spPr>
          <a:xfrm rot="10800000" flipV="1">
            <a:off x="3784949" y="5521597"/>
            <a:ext cx="677214" cy="278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2" idx="2"/>
          </p:cNvCxnSpPr>
          <p:nvPr/>
        </p:nvCxnSpPr>
        <p:spPr>
          <a:xfrm rot="5400000">
            <a:off x="2912464" y="4807532"/>
            <a:ext cx="63160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650299" y="5124129"/>
            <a:ext cx="1134650" cy="624294"/>
          </a:xfrm>
          <a:prstGeom prst="rect">
            <a:avLst/>
          </a:prstGeom>
          <a:noFill/>
          <a:effectLst>
            <a:outerShdw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Use Data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50206" y="5171662"/>
            <a:ext cx="2075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Ignore</a:t>
            </a: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4546</TotalTime>
  <Words>29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Slide 1</vt:lpstr>
    </vt:vector>
  </TitlesOfParts>
  <Company>salesforce.com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FAFNIR: Fine-grained Access For NFC Input Restriction</dc:title>
  <dc:creator>Maxwell Feldman</dc:creator>
  <cp:lastModifiedBy>Stephanie Rogers</cp:lastModifiedBy>
  <cp:revision>30</cp:revision>
  <dcterms:created xsi:type="dcterms:W3CDTF">2012-12-10T07:25:32Z</dcterms:created>
  <dcterms:modified xsi:type="dcterms:W3CDTF">2012-12-12T07:05:20Z</dcterms:modified>
</cp:coreProperties>
</file>