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  <p:sldId id="266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E47B-827B-4F4C-8186-4F29D796821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6C47-CCFF-47A6-983D-705461DC3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68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E47B-827B-4F4C-8186-4F29D796821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6C47-CCFF-47A6-983D-705461DC3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67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E47B-827B-4F4C-8186-4F29D796821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6C47-CCFF-47A6-983D-705461DC3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49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E47B-827B-4F4C-8186-4F29D796821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6C47-CCFF-47A6-983D-705461DC3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5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E47B-827B-4F4C-8186-4F29D796821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6C47-CCFF-47A6-983D-705461DC3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05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E47B-827B-4F4C-8186-4F29D796821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6C47-CCFF-47A6-983D-705461DC3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62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E47B-827B-4F4C-8186-4F29D796821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6C47-CCFF-47A6-983D-705461DC3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333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E47B-827B-4F4C-8186-4F29D796821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6C47-CCFF-47A6-983D-705461DC3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3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E47B-827B-4F4C-8186-4F29D796821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6C47-CCFF-47A6-983D-705461DC3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80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E47B-827B-4F4C-8186-4F29D796821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6C47-CCFF-47A6-983D-705461DC3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559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CE47B-827B-4F4C-8186-4F29D796821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86C47-CCFF-47A6-983D-705461DC3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41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CE47B-827B-4F4C-8186-4F29D796821C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86C47-CCFF-47A6-983D-705461DC31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55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70081" cy="670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36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93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4" y="418194"/>
            <a:ext cx="11991191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47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6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13111" cy="671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4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1595" cy="6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48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4" y="129092"/>
            <a:ext cx="12029010" cy="657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4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" y="0"/>
            <a:ext cx="121884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50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59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91596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00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13111" cy="675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7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5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2024-11-16T17:21:50Z</dcterms:created>
  <dcterms:modified xsi:type="dcterms:W3CDTF">2024-11-16T18:19:17Z</dcterms:modified>
</cp:coreProperties>
</file>