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60" r:id="rId4"/>
    <p:sldId id="270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0CC4-0BA9-D481-89B3-C2F8123A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26531-D20C-3351-200F-2F58ACFF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C8DB-FB41-CC6D-D3B7-92503650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29D1-8E5D-88D1-8DE4-64E4F0BB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6D21-5FD8-3EDE-36C3-B03930AC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4D79-F914-A212-5D01-A2849693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F43CA-C95F-271A-072D-AE1DDA95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AAC5-62CF-C4C6-B56C-1BC75D40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69EB-FB1F-A0AC-8AB1-E28FC01F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088C-4B06-950A-941A-A8E72981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A185F-B9B8-F930-F758-2CAC132A6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3DFC2-4805-5841-BBAC-D819221F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8566-BA71-76E2-E739-CE57ADD1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4222-1386-79B5-01A6-BAA4AD13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9549-B28C-3597-522C-103C0C79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4402-0694-C348-F839-9D4A55C9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24D9-11E4-D123-71A8-DC418462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912C7-3469-BB0D-7713-7F8C1244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794C-A5E0-DAEF-3553-6CD381E8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FD3C-B81B-FCF0-CE27-1370D5D3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599-7CFB-4E60-B45D-7385E519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97EFA-9690-C7E2-A345-9CAA292C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8A75-1092-DA2A-8B98-60769134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00E9-032C-601A-1DCB-AAC10DA7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ED2E-A932-4790-0836-FF0F9269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2D1-C09B-34B3-E383-C7A650E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7E2E-3804-24D6-2DA1-3EE816377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7D925-9CC7-BCE3-804A-67CDE1178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601BD-F625-2FAA-A29D-79AACDDB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3331-F328-D471-C8A9-C752D109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F04C-6D09-29E9-EF7A-C11051E8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6013-3625-21C5-D450-CD87C0AF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D170-770C-7FAE-8FF6-2120AB22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7382-B02D-6FFB-CF13-FA1F8906A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EE325-8C8F-42E6-7582-65F8581D4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95CBE-5464-944C-FE26-CE2E4EF77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F566A-E3E9-C34D-F7B4-837B83E6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8D380-1F92-CA12-4CE9-A73A70C4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74E68-3D07-9101-F8FF-C6928040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5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B63D-B78C-B7A4-A6B3-59732A6D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CCCC6-EFC8-A40D-E206-EDE930F0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5664D-C9EB-E7D5-EF34-1739A3CC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12C0-89B8-3571-9C1D-F9BF8BF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A74D5-B5A2-820E-4681-8FE52F30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E31CF-A06A-DF48-2C9A-5AD1F888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1D31-939E-9139-B22F-C3C477F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180E-9775-966D-9A0A-EBA7B4E3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53CF-ED56-6ADE-2431-1BF8CBF5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181A6-76D7-190E-A064-197B253C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578E-8660-C25A-BEDD-19792168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3F33-A70F-B8C2-EC5F-59EF1C29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E265-EF44-0340-C8C1-C4E33B66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0A46-9C1B-C07F-6EE5-101D4504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3A8A1-C8E7-00F3-C9BA-C5609805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D9E6-C5C8-D791-3073-00E46728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7A0B7-5B4D-10DE-9099-B73350C0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21AB3-8789-4225-D059-4DADFCF6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1405-A328-B1FF-2690-F3F987C8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81F78-35C6-396A-8C47-2ADA95D3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8C37E-E7A5-C4DE-AE1D-BDAD2E99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E17FB-72A6-12E5-AF55-275AAFFDB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6101-97E7-4A5A-A9CC-83C759A2A59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F195-B74C-A34B-C927-1363DAC1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9BB1-CA0C-E88D-C7BD-B2AB35B8A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42C0-032A-4EE7-BEFB-DDD65A72D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EE57C5-F1F5-EFC5-9E53-187A394D2EEA}"/>
              </a:ext>
            </a:extLst>
          </p:cNvPr>
          <p:cNvSpPr txBox="1"/>
          <p:nvPr/>
        </p:nvSpPr>
        <p:spPr>
          <a:xfrm>
            <a:off x="2332385" y="76200"/>
            <a:ext cx="6096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Nations Sustainable Development Goals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9E8DE-D45B-D06E-4162-8DB21F70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4924425" cy="561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2AA4F-E0D6-A750-5E18-4EB49338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1247776"/>
            <a:ext cx="7096125" cy="5534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84783F-D713-7F00-2077-EE10DC3F9080}"/>
              </a:ext>
            </a:extLst>
          </p:cNvPr>
          <p:cNvSpPr txBox="1"/>
          <p:nvPr/>
        </p:nvSpPr>
        <p:spPr>
          <a:xfrm>
            <a:off x="357808" y="786110"/>
            <a:ext cx="402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latin typeface="Calibri" panose="020F0502020204030204"/>
              </a:rPr>
              <a:t>Relevant skills for employment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1EAFE-1471-441E-BABB-89C1478B2CCE}"/>
              </a:ext>
            </a:extLst>
          </p:cNvPr>
          <p:cNvSpPr txBox="1"/>
          <p:nvPr/>
        </p:nvSpPr>
        <p:spPr>
          <a:xfrm>
            <a:off x="6811616" y="7861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dirty="0">
                <a:solidFill>
                  <a:srgbClr val="C00000"/>
                </a:solidFill>
                <a:latin typeface="Calibri" panose="020F0502020204030204"/>
              </a:rPr>
              <a:t>Finding the most suitable job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1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03EF4B-DA22-5178-77D7-96688C34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33337"/>
            <a:ext cx="121443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3E936-13DD-3EBA-9AB6-AFB31413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0"/>
            <a:ext cx="120110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57E36-2725-198C-4AD2-7275B4781F69}"/>
              </a:ext>
            </a:extLst>
          </p:cNvPr>
          <p:cNvSpPr txBox="1"/>
          <p:nvPr/>
        </p:nvSpPr>
        <p:spPr>
          <a:xfrm>
            <a:off x="90487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</a:rPr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351404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2" y="699247"/>
            <a:ext cx="11940163" cy="5681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CAE50-7838-9078-803E-184D0E64CC1A}"/>
              </a:ext>
            </a:extLst>
          </p:cNvPr>
          <p:cNvSpPr txBox="1"/>
          <p:nvPr/>
        </p:nvSpPr>
        <p:spPr>
          <a:xfrm>
            <a:off x="0" y="0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Design and usability</a:t>
            </a:r>
            <a:endParaRPr kumimoji="0" lang="en-US" sz="2800" i="0" u="sng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87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E7BCA-684F-C415-A44D-7217D599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8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maina</dc:creator>
  <cp:lastModifiedBy>John maina</cp:lastModifiedBy>
  <cp:revision>1</cp:revision>
  <dcterms:created xsi:type="dcterms:W3CDTF">2025-05-05T03:59:10Z</dcterms:created>
  <dcterms:modified xsi:type="dcterms:W3CDTF">2025-05-05T10:14:25Z</dcterms:modified>
</cp:coreProperties>
</file>