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49275" y="0"/>
            <a:ext cx="8520600" cy="12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Partiu!</a:t>
            </a:r>
            <a:endParaRPr b="1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506850"/>
            <a:ext cx="85206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Luan Winck, Guilherme Appel, Pool Patrik</a:t>
            </a:r>
            <a:endParaRPr sz="24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188" y="1334363"/>
            <a:ext cx="38004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Wireframe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732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03" y="1152475"/>
            <a:ext cx="2254472" cy="37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052" y="1152475"/>
            <a:ext cx="3026297" cy="3732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flipH="1" rot="10800000">
            <a:off x="2777725" y="2577675"/>
            <a:ext cx="3177900" cy="11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Shape 138"/>
          <p:cNvSpPr txBox="1"/>
          <p:nvPr/>
        </p:nvSpPr>
        <p:spPr>
          <a:xfrm>
            <a:off x="7344500" y="311905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Wireframe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732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150" y="1262600"/>
            <a:ext cx="2283400" cy="35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235" y="1194175"/>
            <a:ext cx="2091591" cy="369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Shape 147"/>
          <p:cNvCxnSpPr/>
          <p:nvPr/>
        </p:nvCxnSpPr>
        <p:spPr>
          <a:xfrm>
            <a:off x="3200741" y="3189776"/>
            <a:ext cx="28020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Wireframe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732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369" y="1152475"/>
            <a:ext cx="2196031" cy="373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500" y="1194163"/>
            <a:ext cx="2327050" cy="364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3483925" y="2095075"/>
            <a:ext cx="24834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Wireframe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732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026" y="1152462"/>
            <a:ext cx="3064425" cy="373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500" y="1194163"/>
            <a:ext cx="2327050" cy="364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>
            <a:endCxn id="163" idx="1"/>
          </p:cNvCxnSpPr>
          <p:nvPr/>
        </p:nvCxnSpPr>
        <p:spPr>
          <a:xfrm>
            <a:off x="3260426" y="2177563"/>
            <a:ext cx="23166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376525"/>
            <a:ext cx="8520600" cy="450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600"/>
              <a:t>Perguntas?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Alunos que dependem de </a:t>
            </a:r>
            <a:r>
              <a:rPr lang="pt-BR"/>
              <a:t>ônibus</a:t>
            </a:r>
            <a:r>
              <a:rPr lang="pt-BR"/>
              <a:t> e topique precisam ficar esperando independentemente do </a:t>
            </a:r>
            <a:r>
              <a:rPr lang="pt-BR"/>
              <a:t>horário</a:t>
            </a:r>
            <a:r>
              <a:rPr lang="pt-BR"/>
              <a:t> que estão dispensados.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tempo de percurso em </a:t>
            </a:r>
            <a:r>
              <a:rPr lang="pt-BR"/>
              <a:t>ônibus</a:t>
            </a:r>
            <a:r>
              <a:rPr lang="pt-BR"/>
              <a:t> e topique é muito grande.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Alunos que gastam para ir sozinho, onde poderiam estar dividindo os gastos ou até revezando o veículo.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Alunos que depende de ônibus e topique precisam ficar esperando independente do horário que estão dispensados.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tempo de percurso em ônibus e topique é muito grande.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Alunos que gastam para ir sozinho, onde poderiam estar dividindo os gastos ou até revezando o veículo.</a:t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288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1000" y="3458600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Ferramenta que facilite a organização de caronas de ida e volta para a Faccat.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Idealização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175" y="892875"/>
            <a:ext cx="521189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Wireframe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645" y="1152475"/>
            <a:ext cx="2568330" cy="3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255" y="1180300"/>
            <a:ext cx="2204570" cy="37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Wireframe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732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475" y="1194163"/>
            <a:ext cx="2327050" cy="36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4958800" y="1960775"/>
            <a:ext cx="468900" cy="2772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 flipH="1" rot="10800000">
            <a:off x="5427700" y="1960775"/>
            <a:ext cx="518700" cy="36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 txBox="1"/>
          <p:nvPr/>
        </p:nvSpPr>
        <p:spPr>
          <a:xfrm>
            <a:off x="5896675" y="1811000"/>
            <a:ext cx="2365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4125"/>
                </a:solidFill>
              </a:rPr>
              <a:t>Botões editar perfil e dados cadastrais</a:t>
            </a:r>
            <a:endParaRPr sz="1000">
              <a:solidFill>
                <a:srgbClr val="CC4125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523750" y="1960775"/>
            <a:ext cx="325200" cy="2772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 flipH="1" rot="10800000">
            <a:off x="3005050" y="1960775"/>
            <a:ext cx="518700" cy="36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Shape 98"/>
          <p:cNvSpPr txBox="1"/>
          <p:nvPr/>
        </p:nvSpPr>
        <p:spPr>
          <a:xfrm>
            <a:off x="2225025" y="1805075"/>
            <a:ext cx="771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4125"/>
                </a:solidFill>
              </a:rPr>
              <a:t>Sair/Voltar</a:t>
            </a:r>
            <a:endParaRPr sz="10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Wireframe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732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221" y="1152462"/>
            <a:ext cx="2883503" cy="37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500" y="1194163"/>
            <a:ext cx="2327050" cy="364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 flipH="1" rot="10800000">
            <a:off x="3189675" y="2648375"/>
            <a:ext cx="2742600" cy="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Wireframe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732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00" y="1194163"/>
            <a:ext cx="2327050" cy="36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402" y="1152475"/>
            <a:ext cx="2061973" cy="373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3200700" y="2942525"/>
            <a:ext cx="2021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/>
          <p:nvPr/>
        </p:nvSpPr>
        <p:spPr>
          <a:xfrm>
            <a:off x="6614100" y="1974975"/>
            <a:ext cx="468900" cy="2772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 flipH="1" rot="10800000">
            <a:off x="7083000" y="1974975"/>
            <a:ext cx="518700" cy="36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/>
        </p:nvSpPr>
        <p:spPr>
          <a:xfrm>
            <a:off x="7551975" y="1825200"/>
            <a:ext cx="2365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4125"/>
                </a:solidFill>
              </a:rPr>
              <a:t>Pesquisar e Filtrar</a:t>
            </a:r>
            <a:endParaRPr sz="10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Wireframe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732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03" y="1152475"/>
            <a:ext cx="2254472" cy="37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561" y="1161138"/>
            <a:ext cx="2173189" cy="371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/>
          <p:nvPr/>
        </p:nvCxnSpPr>
        <p:spPr>
          <a:xfrm flipH="1" rot="10800000">
            <a:off x="2389325" y="2259975"/>
            <a:ext cx="3166200" cy="14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