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979A1A-195E-4306-9E8D-A7324D345E0A}">
  <a:tblStyle styleId="{8A979A1A-195E-4306-9E8D-A7324D345E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baja - Intel</a:t>
            </a:r>
            <a:endParaRPr sz="3000" b="1" dirty="0">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28007587"/>
              </p:ext>
            </p:extLst>
          </p:nvPr>
        </p:nvGraphicFramePr>
        <p:xfrm>
          <a:off x="952500" y="1809750"/>
          <a:ext cx="7239000" cy="1584840"/>
        </p:xfrm>
        <a:graphic>
          <a:graphicData uri="http://schemas.openxmlformats.org/drawingml/2006/table">
            <a:tbl>
              <a:tblPr>
                <a:noFill/>
                <a:tableStyleId>{8A979A1A-195E-4306-9E8D-A7324D345E0A}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Gigabyte H110M-S2H</a:t>
                      </a:r>
                      <a:endParaRPr sz="1400" b="0" i="0" u="none" strike="noStrike" cap="none" dirty="0">
                        <a:solidFill>
                          <a:srgbClr val="000000"/>
                        </a:solidFill>
                        <a:latin typeface="Open Sans"/>
                        <a:ea typeface="Open Sans"/>
                        <a:cs typeface="Open Sans"/>
                        <a:sym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smtClean="0"/>
                        <a:t> </a:t>
                      </a:r>
                      <a:r>
                        <a:rPr lang="en-US" sz="1400" b="0" i="0" u="none" strike="noStrike" cap="none" dirty="0" smtClean="0">
                          <a:solidFill>
                            <a:srgbClr val="000000"/>
                          </a:solidFill>
                          <a:latin typeface="Open Sans"/>
                          <a:ea typeface="Open Sans"/>
                          <a:cs typeface="Open Sans"/>
                          <a:sym typeface="Arial"/>
                        </a:rPr>
                        <a:t>4GB DDR4 2400MHz</a:t>
                      </a:r>
                      <a:endParaRPr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smtClean="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smtClean="0"/>
                        <a:t>500 GB disco duro</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graphicFrame>
        <p:nvGraphicFramePr>
          <p:cNvPr id="163" name="Google Shape;163;p39"/>
          <p:cNvGraphicFramePr/>
          <p:nvPr>
            <p:extLst>
              <p:ext uri="{D42A27DB-BD31-4B8C-83A1-F6EECF244321}">
                <p14:modId xmlns:p14="http://schemas.microsoft.com/office/powerpoint/2010/main" val="1417963382"/>
              </p:ext>
            </p:extLst>
          </p:nvPr>
        </p:nvGraphicFramePr>
        <p:xfrm>
          <a:off x="952500" y="1809750"/>
          <a:ext cx="7239000" cy="1584840"/>
        </p:xfrm>
        <a:graphic>
          <a:graphicData uri="http://schemas.openxmlformats.org/drawingml/2006/table">
            <a:tbl>
              <a:tblPr>
                <a:noFill/>
                <a:tableStyleId>{8A979A1A-195E-4306-9E8D-A7324D345E0A}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Gigabyte GA-A320M-S2H</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ram</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8GB DDR4 2400MHz</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sz="1400" b="0" i="0" u="none" strike="noStrike" cap="none" dirty="0" smtClean="0">
                          <a:solidFill>
                            <a:srgbClr val="000000"/>
                          </a:solidFill>
                          <a:latin typeface="Open Sans"/>
                          <a:ea typeface="Open Sans"/>
                          <a:cs typeface="Open Sans"/>
                          <a:sym typeface="Open Sans"/>
                        </a:rPr>
                        <a:t>500 GB</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100316097"/>
              </p:ext>
            </p:extLst>
          </p:nvPr>
        </p:nvGraphicFramePr>
        <p:xfrm>
          <a:off x="952500" y="2114550"/>
          <a:ext cx="7239000" cy="1584840"/>
        </p:xfrm>
        <a:graphic>
          <a:graphicData uri="http://schemas.openxmlformats.org/drawingml/2006/table">
            <a:tbl>
              <a:tblPr>
                <a:noFill/>
                <a:tableStyleId>{8A979A1A-195E-4306-9E8D-A7324D345E0A}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AMD Athlon 3000G</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MSI A320M-A PRO MAX</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8GB DDR4 2666MHz</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sz="1400" b="0" i="0" u="none" strike="noStrike" cap="none" dirty="0" smtClean="0">
                          <a:solidFill>
                            <a:srgbClr val="000000"/>
                          </a:solidFill>
                          <a:latin typeface="Open Sans"/>
                          <a:ea typeface="Open Sans"/>
                          <a:cs typeface="Open Sans"/>
                          <a:sym typeface="Open Sans"/>
                        </a:rPr>
                        <a:t>250 GB</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891179808"/>
              </p:ext>
            </p:extLst>
          </p:nvPr>
        </p:nvGraphicFramePr>
        <p:xfrm>
          <a:off x="952500" y="1809750"/>
          <a:ext cx="7239000" cy="2194410"/>
        </p:xfrm>
        <a:graphic>
          <a:graphicData uri="http://schemas.openxmlformats.org/drawingml/2006/table">
            <a:tbl>
              <a:tblPr>
                <a:noFill/>
                <a:tableStyleId>{8A979A1A-195E-4306-9E8D-A7324D345E0A}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Intel Core i5-10400F</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MSI B460M PRO-VDH</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Corsair Vengeance LPX 16GB (2 x 8GB) DDR4-3200</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sz="1400" b="0" i="0" u="none" strike="noStrike" cap="none" dirty="0">
                        <a:solidFill>
                          <a:srgbClr val="000000"/>
                        </a:solidFill>
                        <a:latin typeface="Open Sans"/>
                        <a:ea typeface="Open Sans"/>
                        <a:cs typeface="Open Sans"/>
                        <a:sym typeface="Open Sans"/>
                      </a:endParaRPr>
                    </a:p>
                    <a:p>
                      <a:pPr marL="0" lvl="0" indent="0" algn="l" rtl="0">
                        <a:spcBef>
                          <a:spcPts val="0"/>
                        </a:spcBef>
                        <a:spcAft>
                          <a:spcPts val="0"/>
                        </a:spcAft>
                        <a:buNone/>
                      </a:pPr>
                      <a:r>
                        <a:rPr lang="en-US" sz="1400" b="0" i="0" u="none" strike="noStrike" cap="none" dirty="0" smtClean="0">
                          <a:solidFill>
                            <a:srgbClr val="000000"/>
                          </a:solidFill>
                          <a:latin typeface="Open Sans"/>
                          <a:ea typeface="Open Sans"/>
                          <a:cs typeface="Open Sans"/>
                          <a:sym typeface="Arial"/>
                        </a:rPr>
                        <a:t>Kingston A2000 500GB </a:t>
                      </a:r>
                      <a:r>
                        <a:rPr lang="en-US" sz="1400" b="0" i="0" u="none" strike="noStrike" cap="none" dirty="0" err="1" smtClean="0">
                          <a:solidFill>
                            <a:srgbClr val="000000"/>
                          </a:solidFill>
                          <a:latin typeface="Open Sans"/>
                          <a:ea typeface="Open Sans"/>
                          <a:cs typeface="Open Sans"/>
                          <a:sym typeface="Arial"/>
                        </a:rPr>
                        <a:t>NVMe</a:t>
                      </a:r>
                      <a:r>
                        <a:rPr lang="en-US" sz="1400" b="0" i="0" u="none" strike="noStrike" cap="none" dirty="0" smtClean="0">
                          <a:solidFill>
                            <a:srgbClr val="000000"/>
                          </a:solidFill>
                          <a:latin typeface="Open Sans"/>
                          <a:ea typeface="Open Sans"/>
                          <a:cs typeface="Open Sans"/>
                          <a:sym typeface="Arial"/>
                        </a:rPr>
                        <a:t> M.2 SSD</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400" b="0" i="0" u="none" strike="noStrike" cap="none" dirty="0">
                          <a:solidFill>
                            <a:srgbClr val="000000"/>
                          </a:solidFill>
                          <a:latin typeface="Open Sans"/>
                          <a:ea typeface="Open Sans"/>
                          <a:cs typeface="Open Sans"/>
                          <a:sym typeface="Open Sans"/>
                        </a:rPr>
                        <a:t>GeForce GT 1030 2GD4 LP OC</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7239000" cy="1981050"/>
        </p:xfrm>
        <a:graphic>
          <a:graphicData uri="http://schemas.openxmlformats.org/drawingml/2006/table">
            <a:tbl>
              <a:tblPr>
                <a:noFill/>
                <a:tableStyleId>{8A979A1A-195E-4306-9E8D-A7324D345E0A}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Ryzen 5 3600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Corsair Vengeance LPX 16GB (2 x 8GB) DDR4-3200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Kingston A2000 500GB </a:t>
                      </a:r>
                      <a:r>
                        <a:rPr lang="en-US" sz="1400" b="0" i="0" u="none" strike="noStrike" cap="none" dirty="0" err="1" smtClean="0">
                          <a:solidFill>
                            <a:srgbClr val="000000"/>
                          </a:solidFill>
                          <a:effectLst/>
                          <a:latin typeface="Arial"/>
                          <a:ea typeface="Arial"/>
                          <a:cs typeface="Arial"/>
                          <a:sym typeface="Arial"/>
                        </a:rPr>
                        <a:t>NVMe</a:t>
                      </a:r>
                      <a:r>
                        <a:rPr lang="en-US" sz="1400" b="0" i="0" u="none" strike="noStrike" cap="none" dirty="0" smtClean="0">
                          <a:solidFill>
                            <a:srgbClr val="000000"/>
                          </a:solidFill>
                          <a:effectLst/>
                          <a:latin typeface="Arial"/>
                          <a:ea typeface="Arial"/>
                          <a:cs typeface="Arial"/>
                          <a:sym typeface="Arial"/>
                        </a:rPr>
                        <a:t> M.2 SSD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Radeon RX 5600 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7239000" cy="1981050"/>
        </p:xfrm>
        <a:graphic>
          <a:graphicData uri="http://schemas.openxmlformats.org/drawingml/2006/table">
            <a:tbl>
              <a:tblPr>
                <a:noFill/>
                <a:tableStyleId>{8A979A1A-195E-4306-9E8D-A7324D345E0A}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Ryzen 5 5600X</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MSI B450 TOMAHAWK MAX</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Corsair Vengeance LPX 16GB (2 x 8GB) DDR4-3200</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it-IT" sz="1400" b="0" i="0" u="none" strike="noStrike" cap="none" dirty="0" smtClean="0">
                          <a:solidFill>
                            <a:srgbClr val="000000"/>
                          </a:solidFill>
                          <a:effectLst/>
                          <a:latin typeface="Arial"/>
                          <a:ea typeface="Arial"/>
                          <a:cs typeface="Arial"/>
                          <a:sym typeface="Arial"/>
                        </a:rPr>
                        <a:t>Crucial MX500 500GB SATA SSD</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Ryzen 5 5600X</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Intel</a:t>
            </a:r>
            <a:endParaRPr sz="3000" b="1" dirty="0">
              <a:solidFill>
                <a:srgbClr val="EC183F"/>
              </a:solidFill>
              <a:latin typeface="Rajdhani"/>
              <a:ea typeface="Rajdhani"/>
              <a:cs typeface="Rajdhani"/>
              <a:sym typeface="Rajdhani"/>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165015551"/>
              </p:ext>
            </p:extLst>
          </p:nvPr>
        </p:nvGraphicFramePr>
        <p:xfrm>
          <a:off x="952500" y="1809750"/>
          <a:ext cx="7239000" cy="2081565"/>
        </p:xfrm>
        <a:graphic>
          <a:graphicData uri="http://schemas.openxmlformats.org/drawingml/2006/table">
            <a:tbl>
              <a:tblPr>
                <a:noFill/>
                <a:tableStyleId>{8A979A1A-195E-4306-9E8D-A7324D345E0A}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i9-11900k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MSI MEG Z590 ACE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Corsair Vengeance RGB Pro 32GB (4x8GB) DDR4 3600MHz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Samsung 970 EVO Plus 1TB </a:t>
                      </a:r>
                      <a:r>
                        <a:rPr lang="en-US" sz="1400" b="0" i="0" u="none" strike="noStrike" cap="none" dirty="0" err="1" smtClean="0">
                          <a:solidFill>
                            <a:srgbClr val="000000"/>
                          </a:solidFill>
                          <a:effectLst/>
                          <a:latin typeface="Arial"/>
                          <a:ea typeface="Arial"/>
                          <a:cs typeface="Arial"/>
                          <a:sym typeface="Arial"/>
                        </a:rPr>
                        <a:t>NVMe</a:t>
                      </a:r>
                      <a:r>
                        <a:rPr lang="en-US" sz="1400" b="0" i="0" u="none" strike="noStrike" cap="none" dirty="0" smtClean="0">
                          <a:solidFill>
                            <a:srgbClr val="000000"/>
                          </a:solidFill>
                          <a:effectLst/>
                          <a:latin typeface="Arial"/>
                          <a:ea typeface="Arial"/>
                          <a:cs typeface="Arial"/>
                          <a:sym typeface="Arial"/>
                        </a:rPr>
                        <a:t> SSD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NVIDIA GeForce RTX 3080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AMD</a:t>
            </a:r>
            <a:endParaRPr sz="3000" b="1" dirty="0">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nvGraphicFramePr>
        <p:xfrm>
          <a:off x="952500" y="1809750"/>
          <a:ext cx="7239000" cy="1981050"/>
        </p:xfrm>
        <a:graphic>
          <a:graphicData uri="http://schemas.openxmlformats.org/drawingml/2006/table">
            <a:tbl>
              <a:tblPr>
                <a:noFill/>
                <a:tableStyleId>{8A979A1A-195E-4306-9E8D-A7324D345E0A}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5700G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ASUS ROG Crosshair VIII Hero</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Corsair Vengeance RGB Pro 32GB (2 x 16GB) DDR4-3600</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Samsung 970 EVO Plus 1TB </a:t>
                      </a:r>
                      <a:r>
                        <a:rPr lang="en-US" sz="1400" b="0" i="0" u="none" strike="noStrike" cap="none" dirty="0" err="1" smtClean="0">
                          <a:solidFill>
                            <a:srgbClr val="000000"/>
                          </a:solidFill>
                          <a:effectLst/>
                          <a:latin typeface="Arial"/>
                          <a:ea typeface="Arial"/>
                          <a:cs typeface="Arial"/>
                          <a:sym typeface="Arial"/>
                        </a:rPr>
                        <a:t>NVMe</a:t>
                      </a:r>
                      <a:r>
                        <a:rPr lang="en-US" sz="1400" b="0" i="0" u="none" strike="noStrike" cap="none" dirty="0" smtClean="0">
                          <a:solidFill>
                            <a:srgbClr val="000000"/>
                          </a:solidFill>
                          <a:effectLst/>
                          <a:latin typeface="Arial"/>
                          <a:ea typeface="Arial"/>
                          <a:cs typeface="Arial"/>
                          <a:sym typeface="Arial"/>
                        </a:rPr>
                        <a:t> M.2 SSD</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Radeon RX 6800 XT</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a:t>
            </a:r>
            <a:endParaRPr sz="3000" b="1" dirty="0">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nvGraphicFramePr>
        <p:xfrm>
          <a:off x="952500" y="2114550"/>
          <a:ext cx="7239000" cy="1981050"/>
        </p:xfrm>
        <a:graphic>
          <a:graphicData uri="http://schemas.openxmlformats.org/drawingml/2006/table">
            <a:tbl>
              <a:tblPr>
                <a:noFill/>
                <a:tableStyleId>{8A979A1A-195E-4306-9E8D-A7324D345E0A}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AMD Ryzen 9 5950X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MSI MEG X570 GODLIKE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err="1" smtClean="0">
                          <a:solidFill>
                            <a:srgbClr val="000000"/>
                          </a:solidFill>
                          <a:effectLst/>
                          <a:latin typeface="Arial"/>
                          <a:ea typeface="Arial"/>
                          <a:cs typeface="Arial"/>
                          <a:sym typeface="Arial"/>
                        </a:rPr>
                        <a:t>Corsair</a:t>
                      </a:r>
                      <a:r>
                        <a:rPr lang="pt-BR" sz="1400" b="0" i="0" u="none" strike="noStrike" cap="none" dirty="0" smtClean="0">
                          <a:solidFill>
                            <a:srgbClr val="000000"/>
                          </a:solidFill>
                          <a:effectLst/>
                          <a:latin typeface="Arial"/>
                          <a:ea typeface="Arial"/>
                          <a:cs typeface="Arial"/>
                          <a:sym typeface="Arial"/>
                        </a:rPr>
                        <a:t> </a:t>
                      </a:r>
                      <a:r>
                        <a:rPr lang="pt-BR" sz="1400" b="0" i="0" u="none" strike="noStrike" cap="none" dirty="0" err="1" smtClean="0">
                          <a:solidFill>
                            <a:srgbClr val="000000"/>
                          </a:solidFill>
                          <a:effectLst/>
                          <a:latin typeface="Arial"/>
                          <a:ea typeface="Arial"/>
                          <a:cs typeface="Arial"/>
                          <a:sym typeface="Arial"/>
                        </a:rPr>
                        <a:t>Dominator</a:t>
                      </a:r>
                      <a:r>
                        <a:rPr lang="pt-BR" sz="1400" b="0" i="0" u="none" strike="noStrike" cap="none" dirty="0" smtClean="0">
                          <a:solidFill>
                            <a:srgbClr val="000000"/>
                          </a:solidFill>
                          <a:effectLst/>
                          <a:latin typeface="Arial"/>
                          <a:ea typeface="Arial"/>
                          <a:cs typeface="Arial"/>
                          <a:sym typeface="Arial"/>
                        </a:rPr>
                        <a:t> Platinum RGB 64GB (4 x 16GB) DDR4-3600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de-DE" sz="1400" b="0" i="0" u="none" strike="noStrike" cap="none" dirty="0" smtClean="0">
                          <a:solidFill>
                            <a:srgbClr val="000000"/>
                          </a:solidFill>
                          <a:effectLst/>
                          <a:latin typeface="Arial"/>
                          <a:ea typeface="Arial"/>
                          <a:cs typeface="Arial"/>
                          <a:sym typeface="Arial"/>
                        </a:rPr>
                        <a:t>Samsung 980 Pro 2TB NVMe M.2 SSD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NVIDIA GeForce RTX 3090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0"/>
        <p:cNvGrpSpPr/>
        <p:nvPr/>
      </p:nvGrpSpPr>
      <p:grpSpPr>
        <a:xfrm>
          <a:off x="0" y="0"/>
          <a:ext cx="0" cy="0"/>
          <a:chOff x="0" y="0"/>
          <a:chExt cx="0" cy="0"/>
        </a:xfrm>
      </p:grpSpPr>
      <p:sp>
        <p:nvSpPr>
          <p:cNvPr id="241" name="Google Shape;241;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2" name="Google Shape;242;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3" name="Google Shape;243;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9" name="Google Shape;249;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0" name="Google Shape;250;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1" name="Google Shape;251;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2" name="Google Shape;252;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dirty="0" smtClean="0">
                <a:solidFill>
                  <a:srgbClr val="FFFFFF"/>
                </a:solidFill>
                <a:latin typeface="Rajdhani"/>
                <a:ea typeface="Rajdhani"/>
                <a:cs typeface="Rajdhani"/>
                <a:sym typeface="Rajdhani"/>
              </a:rPr>
              <a:t>Consigna</a:t>
            </a:r>
          </a:p>
          <a:p>
            <a:pPr marL="0" lvl="0" indent="0" algn="l" rtl="0">
              <a:lnSpc>
                <a:spcPct val="90000"/>
              </a:lnSpc>
              <a:spcBef>
                <a:spcPts val="0"/>
              </a:spcBef>
              <a:spcAft>
                <a:spcPts val="0"/>
              </a:spcAft>
              <a:buNone/>
            </a:pPr>
            <a:r>
              <a:rPr lang="es" sz="3700" b="1" dirty="0" smtClean="0">
                <a:solidFill>
                  <a:srgbClr val="FFFFFF"/>
                </a:solidFill>
                <a:latin typeface="Rajdhani"/>
                <a:ea typeface="Rajdhani"/>
                <a:cs typeface="Rajdhani"/>
                <a:sym typeface="Rajdhani"/>
              </a:rPr>
              <a:t>Pool Pocco</a:t>
            </a:r>
            <a:r>
              <a:rPr lang="es" sz="3700" b="1" dirty="0" smtClean="0">
                <a:solidFill>
                  <a:srgbClr val="FFFFFF"/>
                </a:solidFill>
                <a:latin typeface="Rajdhani"/>
                <a:ea typeface="Rajdhani"/>
                <a:cs typeface="Rajdhani"/>
                <a:sym typeface="Rajdhani"/>
              </a:rPr>
              <a:t> </a:t>
            </a:r>
            <a:endParaRPr sz="3700" b="1" dirty="0">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baja</a:t>
            </a:r>
            <a:endParaRPr sz="3000" b="1" dirty="0">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dirty="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dirty="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754</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Rajdhani</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Pocco</dc:creator>
  <cp:lastModifiedBy>Kim</cp:lastModifiedBy>
  <cp:revision>3</cp:revision>
  <dcterms:modified xsi:type="dcterms:W3CDTF">2023-05-27T00:11:03Z</dcterms:modified>
</cp:coreProperties>
</file>