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8" r:id="rId3"/>
    <p:sldId id="26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0" y="0"/>
            <a:ext cx="292227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Kubernetes Workloads</a:t>
            </a:r>
            <a:endParaRPr lang="zh-CN" altLang="en-US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1775" y="1012190"/>
            <a:ext cx="5784215" cy="2445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RS</a:t>
            </a:r>
            <a:r>
              <a:rPr lang="zh-CN" altLang="en-US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（</a:t>
            </a:r>
            <a:r>
              <a:rPr lang="en-US" altLang="zh-CN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ReplicaSets</a:t>
            </a:r>
            <a:r>
              <a:rPr lang="zh-CN" altLang="en-US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）</a:t>
            </a:r>
            <a:endParaRPr lang="en-US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维护一组在任何时候都处于运行状态的</a:t>
            </a:r>
            <a:r>
              <a:rPr lang="en-US" sz="140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Pod 副本的稳定</a:t>
            </a:r>
            <a:r>
              <a: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集合。</a:t>
            </a:r>
            <a:endParaRPr 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endParaRPr 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你需要自定义更新业务流程或根本不需要更新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Tips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当使用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kubectl delete --cascade=false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时，可以只删除副本集而保留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0090" y="411480"/>
            <a:ext cx="501332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apiVersion: apps/v1</a:t>
            </a:r>
            <a:endParaRPr lang="zh-CN" altLang="en-US"/>
          </a:p>
          <a:p>
            <a:r>
              <a:rPr lang="zh-CN" altLang="en-US"/>
              <a:t>kind: ReplicaSet</a:t>
            </a:r>
            <a:endParaRPr lang="zh-CN" altLang="en-US"/>
          </a:p>
          <a:p>
            <a:r>
              <a:rPr lang="zh-CN" altLang="en-US"/>
              <a:t>metadata:</a:t>
            </a:r>
            <a:endParaRPr lang="zh-CN" altLang="en-US"/>
          </a:p>
          <a:p>
            <a:r>
              <a:rPr lang="zh-CN" altLang="en-US"/>
              <a:t>  name: frontend</a:t>
            </a:r>
            <a:endParaRPr lang="zh-CN" altLang="en-US"/>
          </a:p>
          <a:p>
            <a:r>
              <a:rPr lang="zh-CN" altLang="en-US"/>
              <a:t>  labels:</a:t>
            </a:r>
            <a:endParaRPr lang="zh-CN" altLang="en-US"/>
          </a:p>
          <a:p>
            <a:r>
              <a:rPr lang="zh-CN" altLang="en-US"/>
              <a:t>    app: guestbook</a:t>
            </a:r>
            <a:endParaRPr lang="zh-CN" altLang="en-US"/>
          </a:p>
          <a:p>
            <a:r>
              <a:rPr lang="zh-CN" altLang="en-US"/>
              <a:t>    tier: frontend</a:t>
            </a:r>
            <a:endParaRPr lang="zh-CN" altLang="en-US"/>
          </a:p>
          <a:p>
            <a:r>
              <a:rPr lang="zh-CN" altLang="en-US"/>
              <a:t>spec:</a:t>
            </a:r>
            <a:endParaRPr lang="zh-CN" altLang="en-US"/>
          </a:p>
          <a:p>
            <a:r>
              <a:rPr lang="zh-CN" altLang="en-US"/>
              <a:t>  replicas: 3</a:t>
            </a:r>
            <a:endParaRPr lang="zh-CN" altLang="en-US"/>
          </a:p>
          <a:p>
            <a:r>
              <a:rPr lang="zh-CN" altLang="en-US"/>
              <a:t>  selector:</a:t>
            </a:r>
            <a:endParaRPr lang="zh-CN" altLang="en-US"/>
          </a:p>
          <a:p>
            <a:r>
              <a:rPr lang="zh-CN" altLang="en-US"/>
              <a:t>    matchLabels:</a:t>
            </a:r>
            <a:endParaRPr lang="zh-CN" altLang="en-US"/>
          </a:p>
          <a:p>
            <a:r>
              <a:rPr lang="zh-CN" altLang="en-US"/>
              <a:t>      tier: frontend</a:t>
            </a:r>
            <a:endParaRPr lang="zh-CN" altLang="en-US"/>
          </a:p>
          <a:p>
            <a:r>
              <a:rPr lang="zh-CN" altLang="en-US"/>
              <a:t>  template:</a:t>
            </a:r>
            <a:endParaRPr lang="zh-CN" altLang="en-US"/>
          </a:p>
          <a:p>
            <a:r>
              <a:rPr lang="zh-CN" altLang="en-US"/>
              <a:t>    metadata:</a:t>
            </a:r>
            <a:endParaRPr lang="zh-CN" altLang="en-US"/>
          </a:p>
          <a:p>
            <a:r>
              <a:rPr lang="zh-CN" altLang="en-US"/>
              <a:t>      labels:</a:t>
            </a:r>
            <a:endParaRPr lang="zh-CN" altLang="en-US"/>
          </a:p>
          <a:p>
            <a:r>
              <a:rPr lang="zh-CN" altLang="en-US"/>
              <a:t>        tier: frontend</a:t>
            </a:r>
            <a:endParaRPr lang="zh-CN" altLang="en-US"/>
          </a:p>
          <a:p>
            <a:r>
              <a:rPr lang="zh-CN" altLang="en-US"/>
              <a:t>    spec:</a:t>
            </a:r>
            <a:endParaRPr lang="zh-CN" altLang="en-US"/>
          </a:p>
          <a:p>
            <a:r>
              <a:rPr lang="zh-CN" altLang="en-US"/>
              <a:t>      containers:</a:t>
            </a:r>
            <a:endParaRPr lang="zh-CN" altLang="en-US"/>
          </a:p>
          <a:p>
            <a:r>
              <a:rPr lang="zh-CN" altLang="en-US"/>
              <a:t>      - name: php-redis</a:t>
            </a:r>
            <a:endParaRPr lang="zh-CN" altLang="en-US"/>
          </a:p>
          <a:p>
            <a:r>
              <a:rPr lang="zh-CN" altLang="en-US"/>
              <a:t>        image: gcr.io/google_samples/gb-frontend:v3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0" y="0"/>
            <a:ext cx="436689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Kubernetes Workloads -- Deployment</a:t>
            </a:r>
            <a:endParaRPr lang="en-US" altLang="zh-CN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5355" y="1120775"/>
            <a:ext cx="9777095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一个 Deployment 控制器为 Pods 和 ReplicaSets 提供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声明式的更新能力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。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用户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负责描述 Deployment 中的 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目标状态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，而 Deployment 控制器以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受控速率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更改实际状态， 使其变为期望状态。你可以定义 Deployment 以创建新的 ReplicaSet，或删除现有 Deployment， 并通过新的 Deployment 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接管其资源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。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典型使用场景：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创建 Deployment 以将 ReplicaSet 上线。 ReplicaSet 在后台创建 Pods。 检查 ReplicaSet 的上线状态，查看其是否成功。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通过更新 Deployment 的 PodTemplateSpec，声明 Pod 的新状态 。 新的 ReplicaSet 会被创建，Deployment 以受控速率将 Pod 从旧 ReplicaSet 迁移到新 ReplicaSet。 每个新的 ReplicaSet 都会更新 Deployment 的修订版本。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如果 Deployment 的当前状态不稳定，回滚到较早的 Deployment 版本。 每次回滚都会更新 Deployment 的修订版本。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扩大 Deployment 规模以承担更多负载。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暂停 Deployment 以应用对 PodTemplateSpec 所作的多项修改， 然后恢复其执行以启动新的上线版本。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使用 Deployment 状态 来判定上线过程是否出现停滞。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清理较旧的不再需要的 ReplicaSet 。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2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1148</Words>
  <Application>WPS 演示</Application>
  <PresentationFormat>宽屏</PresentationFormat>
  <Paragraphs>46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7" baseType="lpstr">
      <vt:lpstr>Arial</vt:lpstr>
      <vt:lpstr>宋体</vt:lpstr>
      <vt:lpstr>Wingdings</vt:lpstr>
      <vt:lpstr>黑体</vt:lpstr>
      <vt:lpstr>Tempus Sans ITC</vt:lpstr>
      <vt:lpstr>Gabriola</vt:lpstr>
      <vt:lpstr>幼圆</vt:lpstr>
      <vt:lpstr>楷体</vt:lpstr>
      <vt:lpstr>微软雅黑</vt:lpstr>
      <vt:lpstr>Segoe UI</vt:lpstr>
      <vt:lpstr>Wingdings</vt:lpstr>
      <vt:lpstr>Times New Roman</vt:lpstr>
      <vt:lpstr>Calibri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刘智</cp:lastModifiedBy>
  <cp:revision>8</cp:revision>
  <dcterms:created xsi:type="dcterms:W3CDTF">2020-12-04T02:59:00Z</dcterms:created>
  <dcterms:modified xsi:type="dcterms:W3CDTF">2020-12-07T09:29:26Z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