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.sv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5" Type="http://schemas.openxmlformats.org/officeDocument/2006/relationships/image" Target="../media/image2.sv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8.png"/><Relationship Id="rId7" Type="http://schemas.openxmlformats.org/officeDocument/2006/relationships/image" Target="../media/image5.svg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Relationship Id="rId3" Type="http://schemas.openxmlformats.org/officeDocument/2006/relationships/image" Target="../media/image3.sv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Freeform 24"/>
          <p:cNvSpPr/>
          <p:nvPr>
            <p:custDataLst>
              <p:tags r:id="rId1"/>
            </p:custDataLst>
          </p:nvPr>
        </p:nvSpPr>
        <p:spPr bwMode="auto">
          <a:xfrm>
            <a:off x="5783500" y="3598629"/>
            <a:ext cx="2130604" cy="2030874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7" name="Freeform 25"/>
          <p:cNvSpPr/>
          <p:nvPr>
            <p:custDataLst>
              <p:tags r:id="rId2"/>
            </p:custDataLst>
          </p:nvPr>
        </p:nvSpPr>
        <p:spPr bwMode="auto">
          <a:xfrm>
            <a:off x="6270818" y="1225497"/>
            <a:ext cx="3232172" cy="3168707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8" name="Freeform 26"/>
          <p:cNvSpPr/>
          <p:nvPr>
            <p:custDataLst>
              <p:tags r:id="rId3"/>
            </p:custDataLst>
          </p:nvPr>
        </p:nvSpPr>
        <p:spPr bwMode="auto">
          <a:xfrm>
            <a:off x="7694243" y="4421404"/>
            <a:ext cx="2187270" cy="2436596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9" name="Freeform 27"/>
          <p:cNvSpPr/>
          <p:nvPr>
            <p:custDataLst>
              <p:tags r:id="rId4"/>
            </p:custDataLst>
          </p:nvPr>
        </p:nvSpPr>
        <p:spPr bwMode="auto">
          <a:xfrm>
            <a:off x="8065965" y="1402292"/>
            <a:ext cx="2549926" cy="2812852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0" name="Freeform 28"/>
          <p:cNvSpPr/>
          <p:nvPr>
            <p:custDataLst>
              <p:tags r:id="rId5"/>
            </p:custDataLst>
          </p:nvPr>
        </p:nvSpPr>
        <p:spPr bwMode="auto">
          <a:xfrm>
            <a:off x="9593654" y="2814385"/>
            <a:ext cx="2092073" cy="2017274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10409630" y="3075043"/>
            <a:ext cx="460121" cy="421588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7113993" y="2138938"/>
            <a:ext cx="437455" cy="437453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9061004" y="2061873"/>
            <a:ext cx="466920" cy="462386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538277" y="4122213"/>
            <a:ext cx="564384" cy="367189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656140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89220" y="4661663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607684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994843" y="3677959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9488" y="1636110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979488" y="2405934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79488" y="1350532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9488" y="2862299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9488" y="2576721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9488" y="4088488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9488" y="3802910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79488" y="5292072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79488" y="5006494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3"/>
            </p:custDataLst>
          </p:nvPr>
        </p:nvSpPr>
        <p:spPr>
          <a:xfrm>
            <a:off x="754063" y="261258"/>
            <a:ext cx="10680700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979488" y="3637433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979488" y="4855949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979488" y="6046120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07490" y="1365250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804035" y="184912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804035" y="359727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04975" y="1365250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13730" y="1365250"/>
            <a:ext cx="3508375" cy="3163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r>
              <a:rPr lang="zh-CN" altLang="en-US"/>
              <a:t>的集合，表示了集群的状态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容器运行的应用</a:t>
            </a: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应用可用的资源</a:t>
            </a: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应用运行的行为、策略</a:t>
            </a: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/>
              <a:t>spec</a:t>
            </a:r>
            <a:r>
              <a:rPr lang="zh-CN" altLang="en-US" sz="1400"/>
              <a:t>：定义了用户对</a:t>
            </a:r>
            <a:r>
              <a:rPr lang="en-US" altLang="zh-CN" sz="1400"/>
              <a:t>object</a:t>
            </a:r>
            <a:r>
              <a:rPr lang="zh-CN" altLang="en-US" sz="1400"/>
              <a:t>的期望状态</a:t>
            </a: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/>
              <a:t>status</a:t>
            </a:r>
            <a:r>
              <a:rPr lang="zh-CN" altLang="en-US" sz="1400"/>
              <a:t>：描述了</a:t>
            </a:r>
            <a:r>
              <a:rPr lang="en-US" altLang="zh-CN" sz="1400"/>
              <a:t>object</a:t>
            </a:r>
            <a:r>
              <a:rPr lang="zh-CN" altLang="en-US" sz="1400"/>
              <a:t>的当前状态</a:t>
            </a: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/>
              <a:t>多数情况卡使用</a:t>
            </a:r>
            <a:r>
              <a:rPr lang="en-US" altLang="zh-CN" sz="1400"/>
              <a:t>.yaml</a:t>
            </a:r>
            <a:r>
              <a:rPr lang="zh-CN" altLang="en-US" sz="1400"/>
              <a:t>文件描述一个</a:t>
            </a:r>
            <a:r>
              <a:rPr lang="en-US" altLang="zh-CN" sz="1400"/>
              <a:t>object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1785" y="890270"/>
            <a:ext cx="518414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apiVersion: apps/v1 kind: Deployment</a:t>
            </a:r>
            <a:endParaRPr lang="zh-CN" altLang="en-US"/>
          </a:p>
          <a:p>
            <a:r>
              <a:rPr lang="zh-CN" altLang="en-US"/>
              <a:t>metadata: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/>
              <a:t>spec: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77585" y="890270"/>
            <a:ext cx="265620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资源对象必要域：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apiVersion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kind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metadata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spec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8635" y="1282700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使用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0465" y="1443355"/>
            <a:ext cx="3724275" cy="3971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0"/>
            <a:ext cx="1005522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工作流概览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6025" y="1971040"/>
            <a:ext cx="4035425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06795" y="1971040"/>
            <a:ext cx="4035425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16025" y="197104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106795" y="197104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110355" y="463169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336665" y="463169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478530" y="420941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78530" y="420941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2601595" y="197104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8383905" y="197104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8530" y="35496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1" idx="2"/>
            <a:endCxn id="13" idx="1"/>
          </p:cNvCxnSpPr>
          <p:nvPr/>
        </p:nvCxnSpPr>
        <p:spPr>
          <a:xfrm>
            <a:off x="3234055" y="2364105"/>
            <a:ext cx="244475" cy="1445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  <a:endCxn id="13" idx="3"/>
          </p:cNvCxnSpPr>
          <p:nvPr/>
        </p:nvCxnSpPr>
        <p:spPr>
          <a:xfrm flipH="1">
            <a:off x="7982585" y="2364105"/>
            <a:ext cx="1033780" cy="1445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2"/>
            <a:endCxn id="7" idx="5"/>
          </p:cNvCxnSpPr>
          <p:nvPr/>
        </p:nvCxnSpPr>
        <p:spPr>
          <a:xfrm flipH="1">
            <a:off x="4918075" y="4069715"/>
            <a:ext cx="812800" cy="561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8" idx="4"/>
          </p:cNvCxnSpPr>
          <p:nvPr/>
        </p:nvCxnSpPr>
        <p:spPr>
          <a:xfrm>
            <a:off x="5730875" y="4069715"/>
            <a:ext cx="814070" cy="561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986530" y="197104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19" name="矩形 18"/>
          <p:cNvSpPr/>
          <p:nvPr/>
        </p:nvSpPr>
        <p:spPr>
          <a:xfrm>
            <a:off x="6936740" y="197104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0" name="矩形 19"/>
          <p:cNvSpPr/>
          <p:nvPr/>
        </p:nvSpPr>
        <p:spPr>
          <a:xfrm>
            <a:off x="3479165" y="295656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8" idx="2"/>
            <a:endCxn id="20" idx="0"/>
          </p:cNvCxnSpPr>
          <p:nvPr/>
        </p:nvCxnSpPr>
        <p:spPr>
          <a:xfrm>
            <a:off x="4618990" y="2364105"/>
            <a:ext cx="1112520" cy="5924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2"/>
            <a:endCxn id="20" idx="0"/>
          </p:cNvCxnSpPr>
          <p:nvPr/>
        </p:nvCxnSpPr>
        <p:spPr>
          <a:xfrm flipH="1">
            <a:off x="5731510" y="2364105"/>
            <a:ext cx="1837690" cy="5924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笑脸 22"/>
          <p:cNvSpPr/>
          <p:nvPr/>
        </p:nvSpPr>
        <p:spPr>
          <a:xfrm>
            <a:off x="3234055" y="734695"/>
            <a:ext cx="469900" cy="4787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5"/>
            <a:endCxn id="18" idx="0"/>
          </p:cNvCxnSpPr>
          <p:nvPr/>
        </p:nvCxnSpPr>
        <p:spPr>
          <a:xfrm>
            <a:off x="3635375" y="114363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142105" y="133858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>
            <a:off x="1216025" y="354965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9648825" y="362585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3715" y="2945765"/>
            <a:ext cx="616585" cy="593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35" y="1453515"/>
            <a:ext cx="968375" cy="508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95" y="2358390"/>
            <a:ext cx="561975" cy="715010"/>
          </a:xfrm>
          <a:prstGeom prst="rect">
            <a:avLst/>
          </a:prstGeom>
        </p:spPr>
      </p:pic>
      <p:pic>
        <p:nvPicPr>
          <p:cNvPr id="5" name="图片 4" descr="C:/Users/liuzh/AppData/Local/Temp/kaimatting/20201204142216/output_aiMatting_20201204142226.pngoutput_aiMatting_20201204142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388870"/>
            <a:ext cx="513080" cy="653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765" y="2298700"/>
            <a:ext cx="1148715" cy="83375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1363980" y="2715895"/>
            <a:ext cx="9467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17980" y="2470785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需求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图片 9" descr="C:/Users/liuzh/AppData/Local/Temp/kaimatting/20201204142505/output_aiMatting_20201204142520.pngoutput_aiMatting_202012041425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795" y="3538855"/>
            <a:ext cx="680085" cy="67754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10" idx="3"/>
            <a:endCxn id="4" idx="2"/>
          </p:cNvCxnSpPr>
          <p:nvPr/>
        </p:nvCxnSpPr>
        <p:spPr>
          <a:xfrm flipV="1">
            <a:off x="4246880" y="3073400"/>
            <a:ext cx="388620" cy="8045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4" idx="1"/>
          </p:cNvCxnSpPr>
          <p:nvPr/>
        </p:nvCxnSpPr>
        <p:spPr>
          <a:xfrm>
            <a:off x="3459480" y="2715895"/>
            <a:ext cx="89471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10" idx="1"/>
          </p:cNvCxnSpPr>
          <p:nvPr/>
        </p:nvCxnSpPr>
        <p:spPr>
          <a:xfrm>
            <a:off x="2885440" y="3132455"/>
            <a:ext cx="681355" cy="7454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95065" y="294576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DDD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7" name="图片 16" descr="resourc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9260" y="1685925"/>
            <a:ext cx="356870" cy="35687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056130" y="1741805"/>
            <a:ext cx="758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agile需求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87700" y="640715"/>
            <a:ext cx="1447800" cy="1103630"/>
            <a:chOff x="8388" y="3228"/>
            <a:chExt cx="2280" cy="1738"/>
          </a:xfrm>
        </p:grpSpPr>
        <p:sp>
          <p:nvSpPr>
            <p:cNvPr id="19" name="六边形 18"/>
            <p:cNvSpPr/>
            <p:nvPr/>
          </p:nvSpPr>
          <p:spPr>
            <a:xfrm>
              <a:off x="8927" y="322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8388" y="3597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8927" y="3952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9476" y="3600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9461" y="431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六边形 23"/>
            <p:cNvSpPr/>
            <p:nvPr/>
          </p:nvSpPr>
          <p:spPr>
            <a:xfrm>
              <a:off x="10020" y="3976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599815" y="332740"/>
            <a:ext cx="13354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微服务</a:t>
            </a:r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Miro Service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上下箭头 26"/>
          <p:cNvSpPr/>
          <p:nvPr/>
        </p:nvSpPr>
        <p:spPr>
          <a:xfrm>
            <a:off x="3730625" y="1872615"/>
            <a:ext cx="353060" cy="71628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4" idx="3"/>
            <a:endCxn id="3" idx="2"/>
          </p:cNvCxnSpPr>
          <p:nvPr/>
        </p:nvCxnSpPr>
        <p:spPr>
          <a:xfrm flipV="1">
            <a:off x="4916170" y="1962150"/>
            <a:ext cx="1042670" cy="753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9380000">
            <a:off x="5067300" y="2108200"/>
            <a:ext cx="567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Commit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0" name="图片 29" descr="C:/Users/liuzh/AppData/Local/Temp/kaimatting/20201204143249/output_aiMatting_20201204143259.pngoutput_aiMatting_202012041432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4740" y="661035"/>
            <a:ext cx="485140" cy="671830"/>
          </a:xfrm>
          <a:prstGeom prst="rect">
            <a:avLst/>
          </a:prstGeom>
        </p:spPr>
      </p:pic>
      <p:cxnSp>
        <p:nvCxnSpPr>
          <p:cNvPr id="31" name="曲线连接符 30"/>
          <p:cNvCxnSpPr>
            <a:stCxn id="30" idx="1"/>
            <a:endCxn id="3" idx="0"/>
          </p:cNvCxnSpPr>
          <p:nvPr/>
        </p:nvCxnSpPr>
        <p:spPr>
          <a:xfrm rot="10800000" flipV="1">
            <a:off x="5958840" y="996315"/>
            <a:ext cx="1485900" cy="45656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 rot="20820000">
            <a:off x="6386195" y="802640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Monitor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曲线连接符 33"/>
          <p:cNvCxnSpPr>
            <a:stCxn id="3" idx="3"/>
            <a:endCxn id="30" idx="2"/>
          </p:cNvCxnSpPr>
          <p:nvPr/>
        </p:nvCxnSpPr>
        <p:spPr>
          <a:xfrm flipV="1">
            <a:off x="6442710" y="1332865"/>
            <a:ext cx="1244600" cy="37528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 rot="20820000">
            <a:off x="6793865" y="1649095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Trigger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9880" y="863600"/>
            <a:ext cx="1375410" cy="589280"/>
          </a:xfrm>
          <a:prstGeom prst="rect">
            <a:avLst/>
          </a:prstGeom>
        </p:spPr>
      </p:pic>
      <p:pic>
        <p:nvPicPr>
          <p:cNvPr id="38" name="图片 37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2335" y="2945765"/>
            <a:ext cx="616585" cy="593090"/>
          </a:xfrm>
          <a:prstGeom prst="rect">
            <a:avLst/>
          </a:prstGeom>
        </p:spPr>
      </p:pic>
      <p:pic>
        <p:nvPicPr>
          <p:cNvPr id="39" name="图片 38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0" y="2945765"/>
            <a:ext cx="616585" cy="593090"/>
          </a:xfrm>
          <a:prstGeom prst="rect">
            <a:avLst/>
          </a:prstGeom>
        </p:spPr>
      </p:pic>
      <p:cxnSp>
        <p:nvCxnSpPr>
          <p:cNvPr id="40" name="曲线连接符 39"/>
          <p:cNvCxnSpPr>
            <a:stCxn id="37" idx="2"/>
            <a:endCxn id="2" idx="0"/>
          </p:cNvCxnSpPr>
          <p:nvPr/>
        </p:nvCxnSpPr>
        <p:spPr>
          <a:xfrm rot="5400000" flipV="1">
            <a:off x="8418830" y="1651635"/>
            <a:ext cx="1492885" cy="109474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492615" y="3538855"/>
            <a:ext cx="439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Test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610600" y="353885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3" name="曲线连接符 42"/>
          <p:cNvCxnSpPr>
            <a:stCxn id="2" idx="1"/>
            <a:endCxn id="38" idx="0"/>
          </p:cNvCxnSpPr>
          <p:nvPr/>
        </p:nvCxnSpPr>
        <p:spPr>
          <a:xfrm rot="10800000">
            <a:off x="8830945" y="2945130"/>
            <a:ext cx="572770" cy="296545"/>
          </a:xfrm>
          <a:prstGeom prst="curvedConnector4">
            <a:avLst>
              <a:gd name="adj1" fmla="val 23060"/>
              <a:gd name="adj2" fmla="val 1803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515350" y="2317115"/>
            <a:ext cx="888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Pre Release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canary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5" name="曲线连接符 44"/>
          <p:cNvCxnSpPr>
            <a:stCxn id="38" idx="1"/>
            <a:endCxn id="39" idx="0"/>
          </p:cNvCxnSpPr>
          <p:nvPr/>
        </p:nvCxnSpPr>
        <p:spPr>
          <a:xfrm rot="10800000">
            <a:off x="7896225" y="2945130"/>
            <a:ext cx="625475" cy="296545"/>
          </a:xfrm>
          <a:prstGeom prst="curvedConnector4">
            <a:avLst>
              <a:gd name="adj1" fmla="val 25381"/>
              <a:gd name="adj2" fmla="val 1803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633970" y="2470785"/>
            <a:ext cx="888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Pro Release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80225" y="3132455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AB Test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8" name="曲线连接符 47"/>
          <p:cNvCxnSpPr>
            <a:stCxn id="47" idx="1"/>
            <a:endCxn id="6" idx="2"/>
          </p:cNvCxnSpPr>
          <p:nvPr/>
        </p:nvCxnSpPr>
        <p:spPr>
          <a:xfrm rot="10800000">
            <a:off x="2884805" y="3131820"/>
            <a:ext cx="3994785" cy="12255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708900" y="353885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PRO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0" name="曲线连接符 49"/>
          <p:cNvCxnSpPr>
            <a:stCxn id="49" idx="2"/>
            <a:endCxn id="42" idx="2"/>
          </p:cNvCxnSpPr>
          <p:nvPr/>
        </p:nvCxnSpPr>
        <p:spPr>
          <a:xfrm rot="5400000" flipV="1">
            <a:off x="8347710" y="3333115"/>
            <a:ext cx="3175" cy="901700"/>
          </a:xfrm>
          <a:prstGeom prst="curvedConnector3">
            <a:avLst>
              <a:gd name="adj1" fmla="val 75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929880" y="4048760"/>
            <a:ext cx="952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Flow Routing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93175" y="187261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CD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3" name="图片 52" descr="C:/Users/liuzh/AppData/Local/Temp/kaimatting/20201204144322/output_aiMatting_20201204144331.pngoutput_aiMatting_202012041443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3505" y="386715"/>
            <a:ext cx="490220" cy="49022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9709150" y="103568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CI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5" name="曲线连接符 54"/>
          <p:cNvCxnSpPr>
            <a:stCxn id="37" idx="3"/>
            <a:endCxn id="53" idx="1"/>
          </p:cNvCxnSpPr>
          <p:nvPr/>
        </p:nvCxnSpPr>
        <p:spPr>
          <a:xfrm flipV="1">
            <a:off x="9305290" y="631825"/>
            <a:ext cx="958215" cy="526415"/>
          </a:xfrm>
          <a:prstGeom prst="curved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146665" y="913130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Registry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1" name="上下箭头 60"/>
          <p:cNvSpPr/>
          <p:nvPr/>
        </p:nvSpPr>
        <p:spPr>
          <a:xfrm rot="1980000">
            <a:off x="9919970" y="1284605"/>
            <a:ext cx="97790" cy="9315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146665" y="1664970"/>
            <a:ext cx="1419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Build Once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Run anywhere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981315" y="4800600"/>
            <a:ext cx="631190" cy="673735"/>
            <a:chOff x="11860" y="8024"/>
            <a:chExt cx="994" cy="1061"/>
          </a:xfrm>
        </p:grpSpPr>
        <p:pic>
          <p:nvPicPr>
            <p:cNvPr id="63" name="图片 62" descr="C:/Users/liuzh/AppData/Local/Temp/kaimatting/20201204144734/output_aiMatting_20201204144744.pngoutput_aiMatting_2020120414474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022" y="8024"/>
              <a:ext cx="671" cy="675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11860" y="8699"/>
              <a:ext cx="99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Metrics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113520" y="4825365"/>
            <a:ext cx="567690" cy="623570"/>
            <a:chOff x="14059" y="8103"/>
            <a:chExt cx="894" cy="982"/>
          </a:xfrm>
        </p:grpSpPr>
        <p:pic>
          <p:nvPicPr>
            <p:cNvPr id="64" name="图片 63" descr="C:/Users/liuzh/AppData/Local/Temp/kaimatting/20201204144817/output_aiMatting_20201204144836.pngoutput_aiMatting_2020120414483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202" y="8103"/>
              <a:ext cx="607" cy="596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14059" y="8699"/>
              <a:ext cx="89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Events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69" name="右大括号 68"/>
          <p:cNvSpPr/>
          <p:nvPr/>
        </p:nvSpPr>
        <p:spPr>
          <a:xfrm rot="5400000">
            <a:off x="8726805" y="3281045"/>
            <a:ext cx="156210" cy="24314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0" name="图片 69" descr="resour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38540" y="5934075"/>
            <a:ext cx="384810" cy="38481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9023350" y="5934075"/>
            <a:ext cx="133731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Policy Center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Center of Analysor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Alert Router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2" name="曲线连接符 71"/>
          <p:cNvCxnSpPr>
            <a:stCxn id="65" idx="2"/>
            <a:endCxn id="70" idx="0"/>
          </p:cNvCxnSpPr>
          <p:nvPr/>
        </p:nvCxnSpPr>
        <p:spPr>
          <a:xfrm rot="5400000" flipV="1">
            <a:off x="8334375" y="5437505"/>
            <a:ext cx="459740" cy="53340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6" idx="2"/>
            <a:endCxn id="70" idx="0"/>
          </p:cNvCxnSpPr>
          <p:nvPr/>
        </p:nvCxnSpPr>
        <p:spPr>
          <a:xfrm rot="5400000">
            <a:off x="8871585" y="5408295"/>
            <a:ext cx="485140" cy="56642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图片 73" descr="C:/Users/liuzh/AppData/Local/Temp/kaimatting/20201204145417/output_aiMatting_20201204145430.pngoutput_aiMatting_202012041454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69660" y="4825365"/>
            <a:ext cx="518795" cy="518795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5927090" y="5344160"/>
            <a:ext cx="952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AlertManager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6" name="曲线连接符 75"/>
          <p:cNvCxnSpPr>
            <a:stCxn id="70" idx="1"/>
            <a:endCxn id="74" idx="3"/>
          </p:cNvCxnSpPr>
          <p:nvPr/>
        </p:nvCxnSpPr>
        <p:spPr>
          <a:xfrm rot="10800000">
            <a:off x="6688455" y="5085080"/>
            <a:ext cx="1950085" cy="1041400"/>
          </a:xfrm>
          <a:prstGeom prst="curvedConnector3">
            <a:avLst>
              <a:gd name="adj1" fmla="val 4998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燕尾形 76"/>
          <p:cNvSpPr/>
          <p:nvPr/>
        </p:nvSpPr>
        <p:spPr>
          <a:xfrm rot="12180000">
            <a:off x="4381500" y="4448175"/>
            <a:ext cx="1657985" cy="977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 rot="1440000">
            <a:off x="4925060" y="4231640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价值流反馈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95325" y="5673725"/>
            <a:ext cx="3173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楷体" panose="02010609060101010101" charset="-122"/>
                <a:ea typeface="楷体" panose="02010609060101010101" charset="-122"/>
              </a:rPr>
              <a:t>DEVOPS 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价值流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0" name="右箭头 79"/>
          <p:cNvSpPr/>
          <p:nvPr/>
        </p:nvSpPr>
        <p:spPr>
          <a:xfrm rot="18840000">
            <a:off x="2060575" y="4674870"/>
            <a:ext cx="1649095" cy="37909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888365" y="3073400"/>
            <a:ext cx="439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User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0" y="3344545"/>
            <a:ext cx="1243330" cy="1195705"/>
          </a:xfrm>
          <a:prstGeom prst="rect">
            <a:avLst/>
          </a:prstGeom>
        </p:spPr>
      </p:pic>
      <p:pic>
        <p:nvPicPr>
          <p:cNvPr id="16" name="图片 1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335" y="2795905"/>
            <a:ext cx="983615" cy="983615"/>
          </a:xfrm>
          <a:prstGeom prst="rect">
            <a:avLst/>
          </a:prstGeom>
        </p:spPr>
      </p:pic>
      <p:pic>
        <p:nvPicPr>
          <p:cNvPr id="32" name="图片 31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9925" y="3201035"/>
            <a:ext cx="983615" cy="983615"/>
          </a:xfrm>
          <a:prstGeom prst="rect">
            <a:avLst/>
          </a:prstGeom>
        </p:spPr>
      </p:pic>
      <p:pic>
        <p:nvPicPr>
          <p:cNvPr id="36" name="图片 3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155" y="3344545"/>
            <a:ext cx="983615" cy="983615"/>
          </a:xfrm>
          <a:prstGeom prst="rect">
            <a:avLst/>
          </a:prstGeom>
        </p:spPr>
      </p:pic>
      <p:pic>
        <p:nvPicPr>
          <p:cNvPr id="57" name="图片 56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085" y="3887470"/>
            <a:ext cx="983615" cy="983615"/>
          </a:xfrm>
          <a:prstGeom prst="rect">
            <a:avLst/>
          </a:prstGeom>
        </p:spPr>
      </p:pic>
      <p:pic>
        <p:nvPicPr>
          <p:cNvPr id="58" name="图片 5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540" y="3887470"/>
            <a:ext cx="983615" cy="983615"/>
          </a:xfrm>
          <a:prstGeom prst="rect">
            <a:avLst/>
          </a:prstGeom>
        </p:spPr>
      </p:pic>
      <p:pic>
        <p:nvPicPr>
          <p:cNvPr id="59" name="图片 58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3540" y="3344545"/>
            <a:ext cx="983615" cy="983615"/>
          </a:xfrm>
          <a:prstGeom prst="rect">
            <a:avLst/>
          </a:prstGeom>
        </p:spPr>
      </p:pic>
      <p:pic>
        <p:nvPicPr>
          <p:cNvPr id="60" name="图片 59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720" y="3779520"/>
            <a:ext cx="983615" cy="983615"/>
          </a:xfrm>
          <a:prstGeom prst="rect">
            <a:avLst/>
          </a:prstGeom>
        </p:spPr>
      </p:pic>
      <p:pic>
        <p:nvPicPr>
          <p:cNvPr id="82" name="图片 81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1585" y="3887470"/>
            <a:ext cx="983615" cy="983615"/>
          </a:xfrm>
          <a:prstGeom prst="rect">
            <a:avLst/>
          </a:prstGeom>
        </p:spPr>
      </p:pic>
      <p:grpSp>
        <p:nvGrpSpPr>
          <p:cNvPr id="83" name="组合 82"/>
          <p:cNvGrpSpPr/>
          <p:nvPr/>
        </p:nvGrpSpPr>
        <p:grpSpPr>
          <a:xfrm>
            <a:off x="1608455" y="817245"/>
            <a:ext cx="1447800" cy="1103630"/>
            <a:chOff x="8388" y="3228"/>
            <a:chExt cx="2280" cy="1738"/>
          </a:xfrm>
        </p:grpSpPr>
        <p:sp>
          <p:nvSpPr>
            <p:cNvPr id="84" name="六边形 83"/>
            <p:cNvSpPr/>
            <p:nvPr/>
          </p:nvSpPr>
          <p:spPr>
            <a:xfrm>
              <a:off x="8927" y="322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六边形 84"/>
            <p:cNvSpPr/>
            <p:nvPr/>
          </p:nvSpPr>
          <p:spPr>
            <a:xfrm>
              <a:off x="8388" y="3597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六边形 85"/>
            <p:cNvSpPr/>
            <p:nvPr/>
          </p:nvSpPr>
          <p:spPr>
            <a:xfrm>
              <a:off x="8927" y="3952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六边形 86"/>
            <p:cNvSpPr/>
            <p:nvPr/>
          </p:nvSpPr>
          <p:spPr>
            <a:xfrm>
              <a:off x="9476" y="3600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六边形 87"/>
            <p:cNvSpPr/>
            <p:nvPr/>
          </p:nvSpPr>
          <p:spPr>
            <a:xfrm>
              <a:off x="9461" y="431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六边形 88"/>
            <p:cNvSpPr/>
            <p:nvPr/>
          </p:nvSpPr>
          <p:spPr>
            <a:xfrm>
              <a:off x="10020" y="3976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020570" y="509270"/>
            <a:ext cx="13354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微服务</a:t>
            </a:r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Miro Service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1" name="图片 90" descr="C:/Users/liuzh/AppData/Local/Temp/kaimatting/20201204150428/output_aiMatting_20201204150455.pngoutput_aiMatting_202012041504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7385" y="1689100"/>
            <a:ext cx="624205" cy="86868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3831590" y="1921510"/>
            <a:ext cx="1715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我们不生产服务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我们只是服务的搬运工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93" name="曲线连接符 92"/>
          <p:cNvCxnSpPr>
            <a:stCxn id="88" idx="1"/>
            <a:endCxn id="16" idx="0"/>
          </p:cNvCxnSpPr>
          <p:nvPr/>
        </p:nvCxnSpPr>
        <p:spPr>
          <a:xfrm rot="5400000" flipV="1">
            <a:off x="2575560" y="1945005"/>
            <a:ext cx="874395" cy="827405"/>
          </a:xfrm>
          <a:prstGeom prst="curvedConnector3">
            <a:avLst>
              <a:gd name="adj1" fmla="val 500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5975" y="4871085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混乱的码头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5" name="图片 94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3427095"/>
            <a:ext cx="983615" cy="983615"/>
          </a:xfrm>
          <a:prstGeom prst="rect">
            <a:avLst/>
          </a:prstGeom>
        </p:spPr>
      </p:pic>
      <p:pic>
        <p:nvPicPr>
          <p:cNvPr id="96" name="图片 9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2936875"/>
            <a:ext cx="983615" cy="983615"/>
          </a:xfrm>
          <a:prstGeom prst="rect">
            <a:avLst/>
          </a:prstGeom>
        </p:spPr>
      </p:pic>
      <p:pic>
        <p:nvPicPr>
          <p:cNvPr id="97" name="图片 96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3920490"/>
            <a:ext cx="983615" cy="983615"/>
          </a:xfrm>
          <a:prstGeom prst="rect">
            <a:avLst/>
          </a:prstGeom>
        </p:spPr>
      </p:pic>
      <p:pic>
        <p:nvPicPr>
          <p:cNvPr id="98" name="图片 9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865" y="3920490"/>
            <a:ext cx="983615" cy="983615"/>
          </a:xfrm>
          <a:prstGeom prst="rect">
            <a:avLst/>
          </a:prstGeom>
        </p:spPr>
      </p:pic>
      <p:pic>
        <p:nvPicPr>
          <p:cNvPr id="99" name="图片 98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865" y="3427095"/>
            <a:ext cx="983615" cy="983615"/>
          </a:xfrm>
          <a:prstGeom prst="rect">
            <a:avLst/>
          </a:prstGeom>
        </p:spPr>
      </p:pic>
      <p:pic>
        <p:nvPicPr>
          <p:cNvPr id="100" name="图片 99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50" y="2936875"/>
            <a:ext cx="983615" cy="983615"/>
          </a:xfrm>
          <a:prstGeom prst="rect">
            <a:avLst/>
          </a:prstGeom>
        </p:spPr>
      </p:pic>
      <p:pic>
        <p:nvPicPr>
          <p:cNvPr id="101" name="图片 100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0045" y="3920490"/>
            <a:ext cx="983615" cy="983615"/>
          </a:xfrm>
          <a:prstGeom prst="rect">
            <a:avLst/>
          </a:prstGeom>
        </p:spPr>
      </p:pic>
      <p:pic>
        <p:nvPicPr>
          <p:cNvPr id="102" name="图片 101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50" y="3427095"/>
            <a:ext cx="983615" cy="983615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9320530" y="4871085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井然有序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809105" y="4625975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服务编排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" name="文本框 89"/>
          <p:cNvSpPr txBox="1"/>
          <p:nvPr/>
        </p:nvSpPr>
        <p:spPr>
          <a:xfrm>
            <a:off x="706120" y="626745"/>
            <a:ext cx="457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K8S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是什么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--&gt; K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ubernete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s --&gt; K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12345678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S</a:t>
            </a:r>
            <a:endParaRPr lang="en-US" altLang="zh-CN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74010" y="5811520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64798" y="5811520"/>
            <a:ext cx="5657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7757478" y="5860415"/>
            <a:ext cx="5657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6602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3" name="矩形 42"/>
          <p:cNvSpPr/>
          <p:nvPr/>
        </p:nvSpPr>
        <p:spPr>
          <a:xfrm>
            <a:off x="808101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4" name="矩形 43"/>
          <p:cNvSpPr/>
          <p:nvPr/>
        </p:nvSpPr>
        <p:spPr>
          <a:xfrm>
            <a:off x="827214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演化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76700" y="91451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767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9605" y="256032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381500" y="121932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76700" y="91451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767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9605" y="256032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381500" y="121932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918845"/>
            <a:ext cx="10965180" cy="5020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7385" y="175704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提供集群控制平面的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7385" y="2665095"/>
            <a:ext cx="459803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CONTROLLER MANAGER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replicaton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endpoints 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service account &amp; token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7385" y="434403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ETCD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持久化存储，用以记录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5555" y="2689860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KUBE-PROXY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分布式负载均衡，服务发现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5555" y="362267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SCHEDULER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服务调度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6080" y="1132840"/>
            <a:ext cx="8879840" cy="4232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5555" y="175704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KUBELET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控制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节点的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CRI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59570" y="5059045"/>
            <a:ext cx="1276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Control Panel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5045" y="1470660"/>
            <a:ext cx="4093845" cy="196405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545320" y="3128010"/>
            <a:ext cx="623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1355" y="830580"/>
            <a:ext cx="1005522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控制平面核心，使用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http API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让终端用户、集群组件和扩展组件之间可以互相通信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用以查询和管理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中的对象（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object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）状态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groups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定义了当前组下所能管理资源对象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vX		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可用，稳定版本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v1beta1		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预发布版本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v1alpha1	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实验性版本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健康检查点：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curl -k https://localhost:6443/livez?verbose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kubectl get --raw='/readyz?verbose'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frame&quot;}],&quot;direction&quot;:1,&quot;id&quot;:&quot;2020-11-02T16:53:27&quot;,&quot;maxSize&quot;:{&quot;size1&quot;:37.5},&quot;minSize&quot;:{&quot;size1&quot;:27.5},&quot;normalSize&quot;:{&quot;size1&quot;:30.9375},&quot;subLayout&quot;:[{&quot;id&quot;:&quot;2020-11-02T16:53:27&quot;,&quot;margin&quot;:{&quot;bottom&quot;:5.9270000457763672,&quot;left&quot;:1.6929999589920044,&quot;right&quot;:0.42300000786781311,&quot;top&quot;:5.9270000457763672},&quot;type&quot;:0},{&quot;id&quot;:&quot;2020-11-02T16:53:27&quot;,&quot;margin&quot;:{&quot;bottom&quot;:3.3870000839233398,&quot;left&quot;:1.6929999589920044,&quot;right&quot;:2.5399999618530273,&quot;top&quot;:3.3870000839233398},&quot;type&quot;:0}],&quot;type&quot;:0}"/>
  <p:tag name="KSO_WM_SLIDE_CAN_ADD_NAVIGATION" val="1"/>
  <p:tag name="KSO_WM_SLIDE_BACKGROUND" val="[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ID" val="diagram20214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f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pictext&quot;,&quot;text&quot;,&quot;picture&quot;,&quot;chart&quot;,&quot;table&quot;,&quot;video&quot;]}]]"/>
  <p:tag name="KSO_WM_CHIP_XID" val="5eea1bf9fe790412426d1933"/>
  <p:tag name="KSO_WM_CHIP_GROUPID" val="5eea1bf9fe790412426d1932"/>
  <p:tag name="KSO_WM_SLIDE_BK_DARK_LIGHT" val="2"/>
  <p:tag name="KSO_WM_SLIDE_BACKGROUND_TYPE" val="frame"/>
  <p:tag name="KSO_WM_SLIDE_SUPPORT_FEATURE_TYPE" val="0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frame&quot;}],&quot;direction&quot;:1,&quot;id&quot;:&quot;2020-11-02T16:53:27&quot;,&quot;maxSize&quot;:{&quot;size1&quot;:37.5},&quot;minSize&quot;:{&quot;size1&quot;:27.5},&quot;normalSize&quot;:{&quot;size1&quot;:30.9375},&quot;subLayout&quot;:[{&quot;id&quot;:&quot;2020-11-02T16:53:27&quot;,&quot;margin&quot;:{&quot;bottom&quot;:5.9270000457763672,&quot;left&quot;:1.6929999589920044,&quot;right&quot;:0.42300000786781311,&quot;top&quot;:5.9270000457763672},&quot;type&quot;:0},{&quot;id&quot;:&quot;2020-11-02T16:53:27&quot;,&quot;margin&quot;:{&quot;bottom&quot;:3.3870000839233398,&quot;left&quot;:1.6929999589920044,&quot;right&quot;:2.5399999618530273,&quot;top&quot;:3.3870000839233398},&quot;type&quot;:0}],&quot;type&quot;:0}"/>
  <p:tag name="KSO_WM_SLIDE_CAN_ADD_NAVIGATION" val="1"/>
  <p:tag name="KSO_WM_SLIDE_BACKGROUND" val="[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ID" val="diagram20214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f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pictext&quot;,&quot;text&quot;,&quot;picture&quot;,&quot;chart&quot;,&quot;table&quot;,&quot;video&quot;]}]]"/>
  <p:tag name="KSO_WM_CHIP_XID" val="5eea1bf9fe790412426d1933"/>
  <p:tag name="KSO_WM_CHIP_GROUPID" val="5eea1bf9fe790412426d1932"/>
  <p:tag name="KSO_WM_SLIDE_BK_DARK_LIGHT" val="2"/>
  <p:tag name="KSO_WM_SLIDE_BACKGROUND_TYPE" val="frame"/>
  <p:tag name="KSO_WM_SLIDE_SUPPORT_FEATURE_TYPE" val="0"/>
  <p:tag name="KSO_WM_TEMPLATE_ASSEMBLE_XID" val="5f9fc90358547e5288196659"/>
  <p:tag name="KSO_WM_TEMPLATE_ASSEMBLE_GROUPID" val="5f9fc90358547e5288196659"/>
</p:tagLst>
</file>

<file path=ppt/tags/tag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3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3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2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3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2222</Words>
  <Application>WPS 演示</Application>
  <PresentationFormat>宽屏</PresentationFormat>
  <Paragraphs>302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黑体</vt:lpstr>
      <vt:lpstr>Tempus Sans ITC</vt:lpstr>
      <vt:lpstr>Gabriola</vt:lpstr>
      <vt:lpstr>幼圆</vt:lpstr>
      <vt:lpstr>楷体</vt:lpstr>
      <vt:lpstr>微软雅黑</vt:lpstr>
      <vt:lpstr>Segoe UI</vt:lpstr>
      <vt:lpstr>Wingdings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刘智</cp:lastModifiedBy>
  <cp:revision>8</cp:revision>
  <dcterms:created xsi:type="dcterms:W3CDTF">2020-12-04T02:59:00Z</dcterms:created>
  <dcterms:modified xsi:type="dcterms:W3CDTF">2020-12-08T02:50:34Z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