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hyperlink" Target="https://github.com/kubernetes-client/python/blob/master/kubernetes/docs/V1Deployment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0" y="0"/>
            <a:ext cx="29222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Kubernetes Workloads</a:t>
            </a:r>
            <a:endParaRPr lang="zh-CN" altLang="en-US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775" y="1012190"/>
            <a:ext cx="5784215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RS</a:t>
            </a:r>
            <a:r>
              <a:rPr lang="zh-CN" altLang="en-US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（</a:t>
            </a:r>
            <a:r>
              <a:rPr lang="en-US" altLang="zh-CN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ReplicaSets</a:t>
            </a:r>
            <a:r>
              <a:rPr lang="zh-CN" altLang="en-US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）</a:t>
            </a:r>
            <a:endParaRPr lang="en-US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维护一组在任何时候都处于运行状态的</a:t>
            </a:r>
            <a:r>
              <a:rPr lang="en-US" sz="140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 Pod 副本的稳定</a:t>
            </a:r>
            <a:r>
              <a:rPr 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集合。</a:t>
            </a: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endParaRPr 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你需要自定义更新业务流程或根本不需要更新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Tips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当使用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kubectl delete --cascade=false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时，可以只删除副本集而保留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pod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0090" y="411480"/>
            <a:ext cx="501332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apiVersion: apps/v1</a:t>
            </a:r>
            <a:endParaRPr lang="zh-CN" altLang="en-US"/>
          </a:p>
          <a:p>
            <a:r>
              <a:rPr lang="zh-CN" altLang="en-US"/>
              <a:t>kind: ReplicaSet</a:t>
            </a:r>
            <a:endParaRPr lang="zh-CN" altLang="en-US"/>
          </a:p>
          <a:p>
            <a:r>
              <a:rPr lang="zh-CN" altLang="en-US"/>
              <a:t>metadata:</a:t>
            </a:r>
            <a:endParaRPr lang="zh-CN" altLang="en-US"/>
          </a:p>
          <a:p>
            <a:r>
              <a:rPr lang="zh-CN" altLang="en-US"/>
              <a:t>  name: frontend</a:t>
            </a:r>
            <a:endParaRPr lang="zh-CN" altLang="en-US"/>
          </a:p>
          <a:p>
            <a:r>
              <a:rPr lang="zh-CN" altLang="en-US"/>
              <a:t>  labels:</a:t>
            </a:r>
            <a:endParaRPr lang="zh-CN" altLang="en-US"/>
          </a:p>
          <a:p>
            <a:r>
              <a:rPr lang="zh-CN" altLang="en-US"/>
              <a:t>    app: guestbook</a:t>
            </a:r>
            <a:endParaRPr lang="zh-CN" altLang="en-US"/>
          </a:p>
          <a:p>
            <a:r>
              <a:rPr lang="zh-CN" altLang="en-US"/>
              <a:t>    tier: frontend</a:t>
            </a:r>
            <a:endParaRPr lang="zh-CN" altLang="en-US"/>
          </a:p>
          <a:p>
            <a:r>
              <a:rPr lang="zh-CN" altLang="en-US"/>
              <a:t>spec:</a:t>
            </a:r>
            <a:endParaRPr lang="zh-CN" altLang="en-US"/>
          </a:p>
          <a:p>
            <a:r>
              <a:rPr lang="zh-CN" altLang="en-US"/>
              <a:t>  replicas: 3</a:t>
            </a:r>
            <a:endParaRPr lang="zh-CN" altLang="en-US"/>
          </a:p>
          <a:p>
            <a:r>
              <a:rPr lang="zh-CN" altLang="en-US"/>
              <a:t>  selector:</a:t>
            </a:r>
            <a:endParaRPr lang="zh-CN" altLang="en-US"/>
          </a:p>
          <a:p>
            <a:r>
              <a:rPr lang="zh-CN" altLang="en-US"/>
              <a:t>    matchLabels:</a:t>
            </a:r>
            <a:endParaRPr lang="zh-CN" altLang="en-US"/>
          </a:p>
          <a:p>
            <a:r>
              <a:rPr lang="zh-CN" altLang="en-US"/>
              <a:t>      tier: frontend</a:t>
            </a:r>
            <a:endParaRPr lang="zh-CN" altLang="en-US"/>
          </a:p>
          <a:p>
            <a:r>
              <a:rPr lang="zh-CN" altLang="en-US"/>
              <a:t>  template:</a:t>
            </a:r>
            <a:endParaRPr lang="zh-CN" altLang="en-US"/>
          </a:p>
          <a:p>
            <a:r>
              <a:rPr lang="zh-CN" altLang="en-US"/>
              <a:t>    metadata:</a:t>
            </a:r>
            <a:endParaRPr lang="zh-CN" altLang="en-US"/>
          </a:p>
          <a:p>
            <a:r>
              <a:rPr lang="zh-CN" altLang="en-US"/>
              <a:t>      labels:</a:t>
            </a:r>
            <a:endParaRPr lang="zh-CN" altLang="en-US"/>
          </a:p>
          <a:p>
            <a:r>
              <a:rPr lang="zh-CN" altLang="en-US"/>
              <a:t>        tier: frontend</a:t>
            </a:r>
            <a:endParaRPr lang="zh-CN" altLang="en-US"/>
          </a:p>
          <a:p>
            <a:r>
              <a:rPr lang="zh-CN" altLang="en-US"/>
              <a:t>    spec:</a:t>
            </a:r>
            <a:endParaRPr lang="zh-CN" altLang="en-US"/>
          </a:p>
          <a:p>
            <a:r>
              <a:rPr lang="zh-CN" altLang="en-US"/>
              <a:t>      containers:</a:t>
            </a:r>
            <a:endParaRPr lang="zh-CN" altLang="en-US"/>
          </a:p>
          <a:p>
            <a:r>
              <a:rPr lang="zh-CN" altLang="en-US"/>
              <a:t>      - name: php-redis</a:t>
            </a:r>
            <a:endParaRPr lang="zh-CN" altLang="en-US"/>
          </a:p>
          <a:p>
            <a:r>
              <a:rPr lang="zh-CN" altLang="en-US"/>
              <a:t>        image: gcr.io/google_samples/gb-frontend:v3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0" y="0"/>
            <a:ext cx="436689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Kubernetes Workloads -- Deployment</a:t>
            </a:r>
            <a:endParaRPr lang="en-US" altLang="zh-CN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5355" y="1120775"/>
            <a:ext cx="977709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一个 Deployment 控制器为 Pods 和 ReplicaSets 提供</a:t>
            </a:r>
            <a:r>
              <a:rPr lang="en-US" altLang="zh-CN" sz="1400" b="1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声明式的更新能力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。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用户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负责描述 Deployment 中的 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目标状态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，而 Deployment 控制器以</a:t>
            </a:r>
            <a:r>
              <a:rPr lang="en-US" altLang="zh-CN" sz="1400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受控速率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更改实际状态， 使其变为期望状态。你可以定义 Deployment 以创建新的 ReplicaSet，或删除现有 Deployment， 并通过新的 Deployment </a:t>
            </a: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接管其资源</a:t>
            </a: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。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典型使用场景：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创建 Deployment 以将 ReplicaSet 上线。 ReplicaSet 在后台创建 Pods。 检查 ReplicaSet 的上线状态，查看其是否成功。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通过更新 Deployment 的 PodTemplateSpec，声明 Pod 的新状态 。 新的 ReplicaSet 会被创建，Deployment 以受控速率将 Pod 从旧 ReplicaSet 迁移到新 ReplicaSet。 每个新的 ReplicaSet 都会更新 Deployment 的修订版本。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如果 Deployment 的当前状态不稳定，回滚到较早的 Deployment 版本。 每次回滚都会更新 Deployment 的修订版本。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扩大 Deployment 规模以承担更多负载。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暂停 Deployment 以应用对 PodTemplateSpec 所作的多项修改， 然后恢复其执行以启动新的上线版本。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使用 Deployment 状态 来判定上线过程是否出现停滞。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清理较旧的不再需要的 ReplicaSet 。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0" y="0"/>
            <a:ext cx="436689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Kubernetes Workloads -- Deployment</a:t>
            </a:r>
            <a:endParaRPr lang="en-US" altLang="zh-CN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33120" y="650875"/>
            <a:ext cx="7120890" cy="5725795"/>
            <a:chOff x="1312" y="1025"/>
            <a:chExt cx="11214" cy="9017"/>
          </a:xfrm>
        </p:grpSpPr>
        <p:sp>
          <p:nvSpPr>
            <p:cNvPr id="4" name="文本框 3"/>
            <p:cNvSpPr txBox="1"/>
            <p:nvPr/>
          </p:nvSpPr>
          <p:spPr>
            <a:xfrm>
              <a:off x="1312" y="1756"/>
              <a:ext cx="5302" cy="82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600"/>
                <a:t>apiVersion: apps/v1</a:t>
              </a:r>
              <a:endParaRPr lang="zh-CN" altLang="en-US" sz="1600"/>
            </a:p>
            <a:p>
              <a:r>
                <a:rPr lang="zh-CN" altLang="en-US" sz="1600"/>
                <a:t>kind: Deployment</a:t>
              </a:r>
              <a:endParaRPr lang="zh-CN" altLang="en-US" sz="1600"/>
            </a:p>
            <a:p>
              <a:r>
                <a:rPr lang="zh-CN" altLang="en-US" sz="1600"/>
                <a:t>metadata:</a:t>
              </a:r>
              <a:endParaRPr lang="zh-CN" altLang="en-US" sz="1600"/>
            </a:p>
            <a:p>
              <a:r>
                <a:rPr lang="zh-CN" altLang="en-US" sz="1600"/>
                <a:t>  name: nginx-deployment</a:t>
              </a:r>
              <a:endParaRPr lang="zh-CN" altLang="en-US" sz="1600"/>
            </a:p>
            <a:p>
              <a:r>
                <a:rPr lang="zh-CN" altLang="en-US" sz="1600"/>
                <a:t>  labels:</a:t>
              </a:r>
              <a:endParaRPr lang="zh-CN" altLang="en-US" sz="1600"/>
            </a:p>
            <a:p>
              <a:r>
                <a:rPr lang="zh-CN" altLang="en-US" sz="1600"/>
                <a:t>    app: nginx</a:t>
              </a:r>
              <a:endParaRPr lang="zh-CN" altLang="en-US" sz="1600"/>
            </a:p>
            <a:p>
              <a:r>
                <a:rPr lang="zh-CN" altLang="en-US" sz="1600"/>
                <a:t>spec:</a:t>
              </a:r>
              <a:endParaRPr lang="zh-CN" altLang="en-US" sz="1600"/>
            </a:p>
            <a:p>
              <a:r>
                <a:rPr lang="zh-CN" altLang="en-US" sz="1600"/>
                <a:t>  replicas: 3</a:t>
              </a:r>
              <a:endParaRPr lang="zh-CN" altLang="en-US" sz="1600"/>
            </a:p>
            <a:p>
              <a:r>
                <a:rPr lang="zh-CN" altLang="en-US" sz="1600"/>
                <a:t>  selector:</a:t>
              </a:r>
              <a:endParaRPr lang="zh-CN" altLang="en-US" sz="1600"/>
            </a:p>
            <a:p>
              <a:r>
                <a:rPr lang="zh-CN" altLang="en-US" sz="1600"/>
                <a:t>    matchLabels:</a:t>
              </a:r>
              <a:endParaRPr lang="zh-CN" altLang="en-US" sz="1600"/>
            </a:p>
            <a:p>
              <a:r>
                <a:rPr lang="zh-CN" altLang="en-US" sz="1600"/>
                <a:t>      app: nginx</a:t>
              </a:r>
              <a:endParaRPr lang="zh-CN" altLang="en-US" sz="1600"/>
            </a:p>
            <a:p>
              <a:r>
                <a:rPr lang="zh-CN" altLang="en-US" sz="1600"/>
                <a:t>  template:</a:t>
              </a:r>
              <a:endParaRPr lang="zh-CN" altLang="en-US" sz="1600"/>
            </a:p>
            <a:p>
              <a:r>
                <a:rPr lang="zh-CN" altLang="en-US" sz="1600"/>
                <a:t>    metadata:</a:t>
              </a:r>
              <a:endParaRPr lang="zh-CN" altLang="en-US" sz="1600"/>
            </a:p>
            <a:p>
              <a:r>
                <a:rPr lang="zh-CN" altLang="en-US" sz="1600"/>
                <a:t>      labels:</a:t>
              </a:r>
              <a:endParaRPr lang="zh-CN" altLang="en-US" sz="1600"/>
            </a:p>
            <a:p>
              <a:r>
                <a:rPr lang="zh-CN" altLang="en-US" sz="1600"/>
                <a:t>        app: nginx</a:t>
              </a:r>
              <a:endParaRPr lang="zh-CN" altLang="en-US" sz="1600"/>
            </a:p>
            <a:p>
              <a:r>
                <a:rPr lang="zh-CN" altLang="en-US" sz="1600"/>
                <a:t>    spec:</a:t>
              </a:r>
              <a:endParaRPr lang="zh-CN" altLang="en-US" sz="1600"/>
            </a:p>
            <a:p>
              <a:r>
                <a:rPr lang="zh-CN" altLang="en-US" sz="1600"/>
                <a:t>      containers:</a:t>
              </a:r>
              <a:endParaRPr lang="zh-CN" altLang="en-US" sz="1600"/>
            </a:p>
            <a:p>
              <a:r>
                <a:rPr lang="zh-CN" altLang="en-US" sz="1600"/>
                <a:t>      - name: nginx</a:t>
              </a:r>
              <a:endParaRPr lang="zh-CN" altLang="en-US" sz="1600"/>
            </a:p>
            <a:p>
              <a:r>
                <a:rPr lang="zh-CN" altLang="en-US" sz="1600"/>
                <a:t>        image: nginx:1.14.2</a:t>
              </a:r>
              <a:endParaRPr lang="zh-CN" altLang="en-US" sz="1600"/>
            </a:p>
            <a:p>
              <a:r>
                <a:rPr lang="zh-CN" altLang="en-US" sz="1600"/>
                <a:t>        ports:</a:t>
              </a:r>
              <a:endParaRPr lang="zh-CN" altLang="en-US" sz="1600"/>
            </a:p>
            <a:p>
              <a:r>
                <a:rPr lang="zh-CN" altLang="en-US" sz="1600"/>
                <a:t>        - containerPort: 80</a:t>
              </a:r>
              <a:endParaRPr lang="zh-CN" altLang="en-US" sz="1600"/>
            </a:p>
          </p:txBody>
        </p:sp>
        <p:sp>
          <p:nvSpPr>
            <p:cNvPr id="5" name="圆角矩形标注 4"/>
            <p:cNvSpPr/>
            <p:nvPr/>
          </p:nvSpPr>
          <p:spPr>
            <a:xfrm>
              <a:off x="8498" y="1025"/>
              <a:ext cx="4028" cy="1183"/>
            </a:xfrm>
            <a:prstGeom prst="wedgeRoundRectCallout">
              <a:avLst>
                <a:gd name="adj1" fmla="val -179568"/>
                <a:gd name="adj2" fmla="val 95393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200"/>
                <a:t>关键属性：</a:t>
              </a:r>
              <a:r>
                <a:rPr lang="en-US" altLang="zh-CN" sz="1200"/>
                <a:t>name,namespace</a:t>
              </a:r>
              <a:endParaRPr lang="en-US" altLang="zh-CN" sz="1200"/>
            </a:p>
          </p:txBody>
        </p:sp>
        <p:sp>
          <p:nvSpPr>
            <p:cNvPr id="6" name="圆角矩形标注 5"/>
            <p:cNvSpPr/>
            <p:nvPr/>
          </p:nvSpPr>
          <p:spPr>
            <a:xfrm>
              <a:off x="7650" y="2633"/>
              <a:ext cx="4028" cy="1183"/>
            </a:xfrm>
            <a:prstGeom prst="wedgeRoundRectCallout">
              <a:avLst>
                <a:gd name="adj1" fmla="val -179568"/>
                <a:gd name="adj2" fmla="val 95393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/>
                <a:t>deployment</a:t>
              </a:r>
              <a:r>
                <a:rPr lang="zh-CN" altLang="en-US" sz="1200"/>
                <a:t>期望状态</a:t>
              </a:r>
              <a:endParaRPr lang="en-US" altLang="zh-CN" sz="1200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5903" y="4316"/>
              <a:ext cx="4028" cy="1183"/>
            </a:xfrm>
            <a:prstGeom prst="wedgeRoundRectCallout">
              <a:avLst>
                <a:gd name="adj1" fmla="val -122293"/>
                <a:gd name="adj2" fmla="val -21090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200"/>
                <a:t>副本数</a:t>
              </a:r>
              <a:endParaRPr lang="zh-CN" altLang="en-US" sz="1200"/>
            </a:p>
          </p:txBody>
        </p:sp>
        <p:sp>
          <p:nvSpPr>
            <p:cNvPr id="8" name="圆角矩形标注 7"/>
            <p:cNvSpPr/>
            <p:nvPr/>
          </p:nvSpPr>
          <p:spPr>
            <a:xfrm>
              <a:off x="6403" y="5863"/>
              <a:ext cx="4028" cy="1183"/>
            </a:xfrm>
            <a:prstGeom prst="wedgeRoundRectCallout">
              <a:avLst>
                <a:gd name="adj1" fmla="val -137909"/>
                <a:gd name="adj2" fmla="val -105874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/>
                <a:t>Deployment</a:t>
              </a:r>
              <a:r>
                <a:rPr lang="zh-CN" altLang="en-US" sz="1200"/>
                <a:t>如何找到对应的</a:t>
              </a:r>
              <a:r>
                <a:rPr lang="en-US" altLang="zh-CN" sz="1200"/>
                <a:t>pod</a:t>
              </a:r>
              <a:endParaRPr lang="en-US" altLang="zh-CN" sz="1200"/>
            </a:p>
          </p:txBody>
        </p:sp>
        <p:sp>
          <p:nvSpPr>
            <p:cNvPr id="9" name="圆角矩形标注 8"/>
            <p:cNvSpPr/>
            <p:nvPr/>
          </p:nvSpPr>
          <p:spPr>
            <a:xfrm>
              <a:off x="6614" y="7695"/>
              <a:ext cx="3520" cy="1183"/>
            </a:xfrm>
            <a:prstGeom prst="wedgeRoundRectCallout">
              <a:avLst>
                <a:gd name="adj1" fmla="val -154375"/>
                <a:gd name="adj2" fmla="val -160312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200"/>
                <a:t>pod</a:t>
              </a:r>
              <a:r>
                <a:rPr lang="zh-CN" altLang="en-US" sz="1200"/>
                <a:t>模板，如何运行</a:t>
              </a:r>
              <a:endParaRPr lang="zh-CN" altLang="en-US" sz="120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954010" y="2898775"/>
            <a:ext cx="36245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kubectl apply -f FILENAME.yaml</a:t>
            </a:r>
            <a:endParaRPr lang="en-US" altLang="zh-CN" sz="1400"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kubectl get deployment nginx-deployment</a:t>
            </a:r>
            <a:endParaRPr lang="en-US" altLang="zh-CN" sz="1400"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kubectl get pods --show-labels</a:t>
            </a:r>
            <a:endParaRPr lang="en-US" altLang="zh-CN" sz="1400"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kubectl describe deployments</a:t>
            </a:r>
            <a:endParaRPr lang="en-US" altLang="zh-CN" sz="1400"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0" y="0"/>
            <a:ext cx="436689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Kubernetes Workloads -- </a:t>
            </a:r>
            <a:r>
              <a:rPr lang="en-US" altLang="zh-CN" b="1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hlinkClick r:id="rId1" tooltip="" action="ppaction://hlinkfile"/>
              </a:rPr>
              <a:t>Deployment</a:t>
            </a:r>
            <a:endParaRPr lang="en-US" altLang="zh-CN" b="1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0840" y="892175"/>
            <a:ext cx="593471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kubectl rollout history nginx-deployment	#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查看历史版本</a:t>
            </a:r>
            <a:endParaRPr lang="en-US" altLang="zh-CN" sz="1400"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kubectl rollout undo nginx-deployment	#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回滚上一版本</a:t>
            </a:r>
            <a:endParaRPr lang="zh-CN" altLang="en-US" sz="1400"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kubectl rollout undo nginx-deployment --to-revision=2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	#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回滚指定版本</a:t>
            </a:r>
            <a:endParaRPr lang="zh-CN" altLang="en-US" sz="1400"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51460" y="3086100"/>
            <a:ext cx="1758950" cy="685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deployment</a:t>
            </a:r>
            <a:endParaRPr lang="en-US" altLang="zh-CN" sz="1200"/>
          </a:p>
          <a:p>
            <a:pPr algn="ctr"/>
            <a:r>
              <a:rPr lang="en-US" altLang="zh-CN" sz="1200"/>
              <a:t>nginx-deployment</a:t>
            </a:r>
            <a:endParaRPr lang="en-US" altLang="zh-CN" sz="1200"/>
          </a:p>
          <a:p>
            <a:pPr algn="ctr"/>
            <a:r>
              <a:rPr lang="en-US" altLang="zh-CN" sz="1200"/>
              <a:t>REVISION    1</a:t>
            </a:r>
            <a:endParaRPr lang="en-US" altLang="zh-CN" sz="1200"/>
          </a:p>
        </p:txBody>
      </p:sp>
      <p:sp>
        <p:nvSpPr>
          <p:cNvPr id="13" name="圆角矩形 12"/>
          <p:cNvSpPr/>
          <p:nvPr/>
        </p:nvSpPr>
        <p:spPr>
          <a:xfrm>
            <a:off x="2499360" y="3685540"/>
            <a:ext cx="1758950" cy="685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deployment</a:t>
            </a:r>
            <a:endParaRPr lang="en-US" altLang="zh-CN" sz="1200"/>
          </a:p>
          <a:p>
            <a:pPr algn="ctr"/>
            <a:r>
              <a:rPr lang="en-US" altLang="zh-CN" sz="1200"/>
              <a:t>nginx-deployment</a:t>
            </a:r>
            <a:endParaRPr lang="en-US" altLang="zh-CN" sz="1200"/>
          </a:p>
          <a:p>
            <a:pPr algn="ctr"/>
            <a:r>
              <a:rPr lang="en-US" altLang="zh-CN" sz="1200"/>
              <a:t>REVISION    2</a:t>
            </a:r>
            <a:endParaRPr lang="en-US" altLang="zh-CN" sz="1200"/>
          </a:p>
        </p:txBody>
      </p:sp>
      <p:cxnSp>
        <p:nvCxnSpPr>
          <p:cNvPr id="14" name="曲线连接符 13"/>
          <p:cNvCxnSpPr>
            <a:stCxn id="12" idx="0"/>
            <a:endCxn id="13" idx="0"/>
          </p:cNvCxnSpPr>
          <p:nvPr/>
        </p:nvCxnSpPr>
        <p:spPr>
          <a:xfrm rot="16200000" flipH="1">
            <a:off x="1946275" y="2261870"/>
            <a:ext cx="599440" cy="2247900"/>
          </a:xfrm>
          <a:prstGeom prst="curvedConnector3">
            <a:avLst>
              <a:gd name="adj1" fmla="val -3972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178050" y="2405380"/>
            <a:ext cx="68961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rollout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060950" y="4782820"/>
            <a:ext cx="1758950" cy="685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deployment</a:t>
            </a:r>
            <a:endParaRPr lang="en-US" altLang="zh-CN" sz="1200"/>
          </a:p>
          <a:p>
            <a:pPr algn="ctr"/>
            <a:r>
              <a:rPr lang="en-US" altLang="zh-CN" sz="1200"/>
              <a:t>nginx-deployment</a:t>
            </a:r>
            <a:endParaRPr lang="en-US" altLang="zh-CN" sz="1200"/>
          </a:p>
          <a:p>
            <a:pPr algn="ctr"/>
            <a:r>
              <a:rPr lang="en-US" altLang="zh-CN" sz="1200"/>
              <a:t>REVISION    3</a:t>
            </a:r>
            <a:endParaRPr lang="en-US" altLang="zh-CN" sz="1200"/>
          </a:p>
        </p:txBody>
      </p:sp>
      <p:cxnSp>
        <p:nvCxnSpPr>
          <p:cNvPr id="17" name="曲线连接符 16"/>
          <p:cNvCxnSpPr>
            <a:stCxn id="13" idx="3"/>
            <a:endCxn id="16" idx="1"/>
          </p:cNvCxnSpPr>
          <p:nvPr/>
        </p:nvCxnSpPr>
        <p:spPr>
          <a:xfrm>
            <a:off x="4249420" y="4028440"/>
            <a:ext cx="802640" cy="109728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692015" y="4187190"/>
            <a:ext cx="68961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rollout</a:t>
            </a:r>
            <a:endParaRPr lang="en-US" altLang="zh-CN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cxnSp>
        <p:nvCxnSpPr>
          <p:cNvPr id="19" name="曲线连接符 18"/>
          <p:cNvCxnSpPr>
            <a:stCxn id="16" idx="2"/>
            <a:endCxn id="13" idx="2"/>
          </p:cNvCxnSpPr>
          <p:nvPr/>
        </p:nvCxnSpPr>
        <p:spPr>
          <a:xfrm rot="5400000" flipH="1">
            <a:off x="4102100" y="3638550"/>
            <a:ext cx="1097280" cy="2561590"/>
          </a:xfrm>
          <a:prstGeom prst="curvedConnector3">
            <a:avLst>
              <a:gd name="adj1" fmla="val -21701"/>
            </a:avLst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6" idx="2"/>
          </p:cNvCxnSpPr>
          <p:nvPr/>
        </p:nvCxnSpPr>
        <p:spPr>
          <a:xfrm rot="5400000" flipH="1">
            <a:off x="2678430" y="2214880"/>
            <a:ext cx="1696720" cy="4808855"/>
          </a:xfrm>
          <a:prstGeom prst="curvedConnector4">
            <a:avLst>
              <a:gd name="adj1" fmla="val -24681"/>
              <a:gd name="adj2" fmla="val 99861"/>
            </a:avLst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069455" y="892175"/>
            <a:ext cx="47555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kubectl scale deployment nginx-deployment --replicas=N</a:t>
            </a:r>
            <a:endParaRPr lang="zh-CN" altLang="en-US" sz="1400"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392670" y="3275330"/>
            <a:ext cx="4278630" cy="2235200"/>
            <a:chOff x="11133" y="3075"/>
            <a:chExt cx="6738" cy="3520"/>
          </a:xfrm>
        </p:grpSpPr>
        <p:grpSp>
          <p:nvGrpSpPr>
            <p:cNvPr id="24" name="组合 23"/>
            <p:cNvGrpSpPr/>
            <p:nvPr/>
          </p:nvGrpSpPr>
          <p:grpSpPr>
            <a:xfrm>
              <a:off x="11133" y="3075"/>
              <a:ext cx="6738" cy="3520"/>
              <a:chOff x="11133" y="3075"/>
              <a:chExt cx="7337" cy="3520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11133" y="3075"/>
                <a:ext cx="7337" cy="35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1418" y="3075"/>
                <a:ext cx="4024" cy="48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zh-CN" sz="1400">
                    <a:solidFill>
                      <a:schemeClr val="bg1"/>
                    </a:solidFill>
                    <a:sym typeface="+mn-ea"/>
                  </a:rPr>
                  <a:t>nginx-deployment</a:t>
                </a:r>
                <a:endParaRPr lang="en-US" altLang="zh-CN" sz="1400">
                  <a:solidFill>
                    <a:schemeClr val="bg1"/>
                  </a:solidFill>
                  <a:sym typeface="+mn-ea"/>
                </a:endParaRPr>
              </a:p>
            </p:txBody>
          </p:sp>
        </p:grpSp>
        <p:sp>
          <p:nvSpPr>
            <p:cNvPr id="25" name="圆角矩形 24"/>
            <p:cNvSpPr/>
            <p:nvPr/>
          </p:nvSpPr>
          <p:spPr>
            <a:xfrm>
              <a:off x="11418" y="3781"/>
              <a:ext cx="2770" cy="107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pod</a:t>
              </a:r>
              <a:endParaRPr lang="en-US" altLang="zh-CN" sz="1200"/>
            </a:p>
            <a:p>
              <a:pPr algn="ctr"/>
              <a:r>
                <a:rPr lang="en-US" altLang="zh-CN" sz="1200"/>
                <a:t>nginx-deployment-xxxxx</a:t>
              </a:r>
              <a:endParaRPr lang="en-US" altLang="zh-CN" sz="12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4383" y="3781"/>
              <a:ext cx="2770" cy="107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pod</a:t>
              </a:r>
              <a:endParaRPr lang="en-US" altLang="zh-CN" sz="1200"/>
            </a:p>
            <a:p>
              <a:pPr algn="ctr"/>
              <a:r>
                <a:rPr lang="en-US" altLang="zh-CN" sz="1200"/>
                <a:t>nginx-deployment-xxxxx</a:t>
              </a:r>
              <a:endParaRPr lang="en-US" altLang="zh-CN" sz="12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1418" y="5084"/>
              <a:ext cx="2770" cy="107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pod</a:t>
              </a:r>
              <a:endParaRPr lang="en-US" altLang="zh-CN" sz="1200"/>
            </a:p>
            <a:p>
              <a:pPr algn="ctr"/>
              <a:r>
                <a:rPr lang="en-US" altLang="zh-CN" sz="1200"/>
                <a:t>nginx-deployment-xxxxx</a:t>
              </a:r>
              <a:endParaRPr lang="en-US" altLang="zh-CN" sz="12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4383" y="5084"/>
              <a:ext cx="2770" cy="107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......</a:t>
              </a:r>
              <a:endParaRPr lang="en-US" altLang="zh-CN" sz="120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7069455" y="1538605"/>
            <a:ext cx="48977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kubectl autoscale deployment nginx-deployment --min=10 --max=15 --cpu-percent=80</a:t>
            </a:r>
            <a:endParaRPr lang="en-US" altLang="zh-CN" sz="1400"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2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3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ags/tag4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5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2245</Words>
  <Application>WPS 演示</Application>
  <PresentationFormat>宽屏</PresentationFormat>
  <Paragraphs>124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楷体</vt:lpstr>
      <vt:lpstr>Calibri</vt:lpstr>
      <vt:lpstr>微软雅黑</vt:lpstr>
      <vt:lpstr>Arial Unicode MS</vt:lpstr>
      <vt:lpstr>汉仪雅酷黑简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刘智</cp:lastModifiedBy>
  <cp:revision>9</cp:revision>
  <dcterms:created xsi:type="dcterms:W3CDTF">2020-12-04T02:59:00Z</dcterms:created>
  <dcterms:modified xsi:type="dcterms:W3CDTF">2020-12-08T02:30:34Z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