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3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B5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>
        <p:scale>
          <a:sx n="78" d="100"/>
          <a:sy n="78" d="100"/>
        </p:scale>
        <p:origin x="177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70F-B9B8-4254-A39B-271762AA64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DE5C-C821-4816-A17F-BF58A0324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70F-B9B8-4254-A39B-271762AA64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DE5C-C821-4816-A17F-BF58A0324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70F-B9B8-4254-A39B-271762AA64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DE5C-C821-4816-A17F-BF58A0324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70F-B9B8-4254-A39B-271762AA64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DE5C-C821-4816-A17F-BF58A0324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70F-B9B8-4254-A39B-271762AA64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DE5C-C821-4816-A17F-BF58A0324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70F-B9B8-4254-A39B-271762AA64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DE5C-C821-4816-A17F-BF58A0324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70F-B9B8-4254-A39B-271762AA64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DE5C-C821-4816-A17F-BF58A0324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70F-B9B8-4254-A39B-271762AA64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DE5C-C821-4816-A17F-BF58A0324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70F-B9B8-4254-A39B-271762AA64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DE5C-C821-4816-A17F-BF58A0324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70F-B9B8-4254-A39B-271762AA64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DE5C-C821-4816-A17F-BF58A0324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70F-B9B8-4254-A39B-271762AA64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DE5C-C821-4816-A17F-BF58A0324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5A70F-B9B8-4254-A39B-271762AA64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3DE5C-C821-4816-A17F-BF58A0324D0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6060990" y="1588358"/>
            <a:ext cx="762000" cy="762000"/>
            <a:chOff x="-695325" y="2305050"/>
            <a:chExt cx="1028700" cy="10287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-695325" y="2305050"/>
              <a:ext cx="10287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rot="16200000">
              <a:off x="-1209675" y="2819400"/>
              <a:ext cx="10287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6337300" y="1654810"/>
            <a:ext cx="492633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600" b="1" dirty="0">
                <a:solidFill>
                  <a:schemeClr val="bg1"/>
                </a:solidFill>
              </a:rPr>
              <a:t>Kubernetes</a:t>
            </a:r>
            <a:endParaRPr lang="en-US" altLang="zh-CN" sz="6600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61075" y="2761615"/>
            <a:ext cx="52787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>
                <a:solidFill>
                  <a:schemeClr val="bg1"/>
                </a:solidFill>
              </a:rPr>
              <a:t>容器化（性能）、微服务（敏捷）、云平台（弹性）、</a:t>
            </a:r>
            <a:r>
              <a:rPr lang="en-US" altLang="zh-CN" dirty="0">
                <a:solidFill>
                  <a:schemeClr val="bg1"/>
                </a:solidFill>
              </a:rPr>
              <a:t>DevOps</a:t>
            </a:r>
            <a:r>
              <a:rPr lang="zh-CN" altLang="en-US" dirty="0">
                <a:solidFill>
                  <a:schemeClr val="bg1"/>
                </a:solidFill>
              </a:rPr>
              <a:t>（高效）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60990" y="4115129"/>
            <a:ext cx="16116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演讲人：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刘智</a:t>
            </a:r>
            <a:endParaRPr 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7"/>
            <a:ext cx="12192000" cy="6857143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5715000" y="1390650"/>
            <a:ext cx="762000" cy="762000"/>
            <a:chOff x="-695325" y="2305050"/>
            <a:chExt cx="1028700" cy="10287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-695325" y="2305050"/>
              <a:ext cx="10287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rot="16200000">
              <a:off x="-1209675" y="2819400"/>
              <a:ext cx="10287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5638799" y="2565322"/>
            <a:ext cx="4667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 </a:t>
            </a:r>
            <a:r>
              <a:rPr lang="en-US" altLang="zh-CN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en-US" altLang="zh-CN" sz="3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15000" y="3917421"/>
            <a:ext cx="16116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演讲人：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刘智</a:t>
            </a:r>
            <a:endParaRPr 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76595" y="1458595"/>
            <a:ext cx="492633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6600" b="1" dirty="0">
                <a:solidFill>
                  <a:schemeClr val="bg1"/>
                </a:solidFill>
              </a:rPr>
              <a:t>Kubernetes</a:t>
            </a:r>
            <a:endParaRPr lang="en-US" altLang="zh-CN" sz="6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WPS 演示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等线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zccv</dc:creator>
  <cp:lastModifiedBy>刘智</cp:lastModifiedBy>
  <cp:revision>11</cp:revision>
  <dcterms:created xsi:type="dcterms:W3CDTF">2018-10-08T02:46:00Z</dcterms:created>
  <dcterms:modified xsi:type="dcterms:W3CDTF">2020-11-10T14:47:24Z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