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1" r:id="rId7"/>
    <p:sldId id="267" r:id="rId8"/>
    <p:sldId id="260" r:id="rId9"/>
    <p:sldId id="266" r:id="rId10"/>
    <p:sldId id="268" r:id="rId11"/>
    <p:sldId id="262" r:id="rId12"/>
    <p:sldId id="269" r:id="rId13"/>
    <p:sldId id="270" r:id="rId14"/>
    <p:sldId id="26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>
        <p:scale>
          <a:sx n="78" d="100"/>
          <a:sy n="78" d="100"/>
        </p:scale>
        <p:origin x="177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A70F-B9B8-4254-A39B-271762AA6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DE5C-C821-4816-A17F-BF58A0324D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060990" y="1588358"/>
            <a:ext cx="762000" cy="762000"/>
            <a:chOff x="-695325" y="2305050"/>
            <a:chExt cx="1028700" cy="10287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-695325" y="2305050"/>
              <a:ext cx="1028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16200000">
              <a:off x="-1209675" y="2819400"/>
              <a:ext cx="1028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6337300" y="1654810"/>
            <a:ext cx="44608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容器第一步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84789" y="2763030"/>
            <a:ext cx="4667249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小型机、</a:t>
            </a:r>
            <a:r>
              <a:rPr lang="en-US" altLang="zh-CN" sz="3200" dirty="0">
                <a:solidFill>
                  <a:schemeClr val="bg1"/>
                </a:solidFill>
              </a:rPr>
              <a:t>PC</a:t>
            </a:r>
            <a:r>
              <a:rPr lang="zh-CN" altLang="en-US" sz="3200" dirty="0">
                <a:solidFill>
                  <a:schemeClr val="bg1"/>
                </a:solidFill>
              </a:rPr>
              <a:t>、虚拟化、容器化的进阶之路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60990" y="4115129"/>
            <a:ext cx="1611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刘智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334250" y="2510273"/>
            <a:ext cx="3762375" cy="673388"/>
            <a:chOff x="5715000" y="1581359"/>
            <a:chExt cx="3762375" cy="673388"/>
          </a:xfrm>
        </p:grpSpPr>
        <p:grpSp>
          <p:nvGrpSpPr>
            <p:cNvPr id="7" name="组合 6"/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5800725" y="1669972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请输入第三章标题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2000" y="302871"/>
            <a:ext cx="3048000" cy="538391"/>
            <a:chOff x="6617" y="513"/>
            <a:chExt cx="6400" cy="1131"/>
          </a:xfrm>
        </p:grpSpPr>
        <p:sp>
          <p:nvSpPr>
            <p:cNvPr id="3" name="文本框 27"/>
            <p:cNvSpPr txBox="1"/>
            <p:nvPr/>
          </p:nvSpPr>
          <p:spPr>
            <a:xfrm>
              <a:off x="7160" y="513"/>
              <a:ext cx="5316" cy="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请在此处输入本章标题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617" y="965"/>
              <a:ext cx="640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5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input this chapter title here </a:t>
              </a:r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819839" y="3828337"/>
            <a:ext cx="3377655" cy="2172413"/>
          </a:xfrm>
          <a:prstGeom prst="rect">
            <a:avLst/>
          </a:prstGeom>
          <a:solidFill>
            <a:srgbClr val="73B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7172" y="1492250"/>
            <a:ext cx="3377655" cy="2172413"/>
          </a:xfrm>
          <a:prstGeom prst="rect">
            <a:avLst/>
          </a:prstGeom>
          <a:solidFill>
            <a:srgbClr val="73B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94506" y="3828337"/>
            <a:ext cx="3377655" cy="2172413"/>
          </a:xfrm>
          <a:prstGeom prst="rect">
            <a:avLst/>
          </a:prstGeom>
          <a:solidFill>
            <a:srgbClr val="73B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666970" y="2032049"/>
            <a:ext cx="2858058" cy="1092815"/>
            <a:chOff x="7483409" y="1360403"/>
            <a:chExt cx="2858058" cy="1092815"/>
          </a:xfrm>
        </p:grpSpPr>
        <p:sp>
          <p:nvSpPr>
            <p:cNvPr id="24" name="文本框 23"/>
            <p:cNvSpPr txBox="1"/>
            <p:nvPr/>
          </p:nvSpPr>
          <p:spPr>
            <a:xfrm>
              <a:off x="7573421" y="1360403"/>
              <a:ext cx="2678034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ctr"/>
              <a:r>
                <a:rPr lang="zh-CN" altLang="en-US" sz="2000" b="1" dirty="0"/>
                <a:t>在此输入标题</a:t>
              </a:r>
              <a:endParaRPr lang="zh-CN" altLang="en-US" sz="20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483409" y="1745332"/>
              <a:ext cx="2858058" cy="707886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ctr"/>
              <a:r>
                <a:rPr lang="en-US" altLang="zh-CN" sz="1000" dirty="0"/>
                <a:t>The relevant part of the paper has been completely copied, and after inspection, there is no problem, and it is packed into a booklet with a cover. </a:t>
              </a:r>
              <a:endParaRPr lang="zh-CN" altLang="en-US" sz="10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79637" y="4368135"/>
            <a:ext cx="2858058" cy="1092815"/>
            <a:chOff x="7483409" y="1360403"/>
            <a:chExt cx="2858058" cy="1092815"/>
          </a:xfrm>
        </p:grpSpPr>
        <p:sp>
          <p:nvSpPr>
            <p:cNvPr id="27" name="文本框 26"/>
            <p:cNvSpPr txBox="1"/>
            <p:nvPr/>
          </p:nvSpPr>
          <p:spPr>
            <a:xfrm>
              <a:off x="7573421" y="1360403"/>
              <a:ext cx="2678034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ctr"/>
              <a:r>
                <a:rPr lang="zh-CN" altLang="en-US" sz="2000" b="1" dirty="0"/>
                <a:t>在此输入标题</a:t>
              </a:r>
              <a:endParaRPr lang="zh-CN" altLang="en-US" sz="2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483409" y="1745332"/>
              <a:ext cx="2858058" cy="707886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ctr"/>
              <a:r>
                <a:rPr lang="en-US" altLang="zh-CN" sz="1000" dirty="0"/>
                <a:t>The relevant part of the paper has been completely copied, and after inspection, there is no problem, and it is packed into a booklet with a cover. </a:t>
              </a:r>
              <a:endParaRPr lang="zh-CN" altLang="en-US" sz="10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254304" y="4368135"/>
            <a:ext cx="2858058" cy="1092815"/>
            <a:chOff x="7483409" y="1360403"/>
            <a:chExt cx="2858058" cy="1092815"/>
          </a:xfrm>
        </p:grpSpPr>
        <p:sp>
          <p:nvSpPr>
            <p:cNvPr id="30" name="文本框 29"/>
            <p:cNvSpPr txBox="1"/>
            <p:nvPr/>
          </p:nvSpPr>
          <p:spPr>
            <a:xfrm>
              <a:off x="7573421" y="1360403"/>
              <a:ext cx="2678034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ctr"/>
              <a:r>
                <a:rPr lang="zh-CN" altLang="en-US" sz="2000" b="1" dirty="0"/>
                <a:t>在此输入标题</a:t>
              </a:r>
              <a:endParaRPr lang="zh-CN" altLang="en-US" sz="20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83409" y="1745332"/>
              <a:ext cx="2858058" cy="707886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ctr"/>
              <a:r>
                <a:rPr lang="en-US" altLang="zh-CN" sz="1000" dirty="0"/>
                <a:t>The relevant part of the paper has been completely copied, and after inspection, there is no problem, and it is packed into a booklet with a cover. </a:t>
              </a:r>
              <a:endParaRPr lang="zh-CN" altLang="en-US" sz="1000" dirty="0"/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" t="2378" r="3490" b="6840"/>
          <a:stretch>
            <a:fillRect/>
          </a:stretch>
        </p:blipFill>
        <p:spPr>
          <a:xfrm>
            <a:off x="819839" y="1492251"/>
            <a:ext cx="3377655" cy="2172413"/>
          </a:xfrm>
          <a:custGeom>
            <a:avLst/>
            <a:gdLst>
              <a:gd name="connsiteX0" fmla="*/ 0 w 3377655"/>
              <a:gd name="connsiteY0" fmla="*/ 0 h 2172413"/>
              <a:gd name="connsiteX1" fmla="*/ 3377655 w 3377655"/>
              <a:gd name="connsiteY1" fmla="*/ 0 h 2172413"/>
              <a:gd name="connsiteX2" fmla="*/ 3377655 w 3377655"/>
              <a:gd name="connsiteY2" fmla="*/ 2172413 h 2172413"/>
              <a:gd name="connsiteX3" fmla="*/ 0 w 3377655"/>
              <a:gd name="connsiteY3" fmla="*/ 2172413 h 217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7655" h="2172413">
                <a:moveTo>
                  <a:pt x="0" y="0"/>
                </a:moveTo>
                <a:lnTo>
                  <a:pt x="3377655" y="0"/>
                </a:lnTo>
                <a:lnTo>
                  <a:pt x="3377655" y="2172413"/>
                </a:lnTo>
                <a:lnTo>
                  <a:pt x="0" y="2172413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3139" r="3339" b="6032"/>
          <a:stretch>
            <a:fillRect/>
          </a:stretch>
        </p:blipFill>
        <p:spPr>
          <a:xfrm>
            <a:off x="4407173" y="3828337"/>
            <a:ext cx="3377655" cy="2172413"/>
          </a:xfrm>
          <a:custGeom>
            <a:avLst/>
            <a:gdLst>
              <a:gd name="connsiteX0" fmla="*/ 0 w 3377655"/>
              <a:gd name="connsiteY0" fmla="*/ 0 h 2172413"/>
              <a:gd name="connsiteX1" fmla="*/ 3377655 w 3377655"/>
              <a:gd name="connsiteY1" fmla="*/ 0 h 2172413"/>
              <a:gd name="connsiteX2" fmla="*/ 3377655 w 3377655"/>
              <a:gd name="connsiteY2" fmla="*/ 2172413 h 2172413"/>
              <a:gd name="connsiteX3" fmla="*/ 0 w 3377655"/>
              <a:gd name="connsiteY3" fmla="*/ 2172413 h 217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7655" h="2172413">
                <a:moveTo>
                  <a:pt x="0" y="0"/>
                </a:moveTo>
                <a:lnTo>
                  <a:pt x="3377655" y="0"/>
                </a:lnTo>
                <a:lnTo>
                  <a:pt x="3377655" y="2172413"/>
                </a:lnTo>
                <a:lnTo>
                  <a:pt x="0" y="2172413"/>
                </a:lnTo>
                <a:close/>
              </a:path>
            </a:pathLst>
          </a:cu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t="602" r="4096" b="6964"/>
          <a:stretch>
            <a:fillRect/>
          </a:stretch>
        </p:blipFill>
        <p:spPr>
          <a:xfrm>
            <a:off x="7994506" y="1492251"/>
            <a:ext cx="3377654" cy="2172413"/>
          </a:xfrm>
          <a:custGeom>
            <a:avLst/>
            <a:gdLst>
              <a:gd name="connsiteX0" fmla="*/ 0 w 3377654"/>
              <a:gd name="connsiteY0" fmla="*/ 0 h 2172413"/>
              <a:gd name="connsiteX1" fmla="*/ 3377654 w 3377654"/>
              <a:gd name="connsiteY1" fmla="*/ 0 h 2172413"/>
              <a:gd name="connsiteX2" fmla="*/ 3377654 w 3377654"/>
              <a:gd name="connsiteY2" fmla="*/ 2172413 h 2172413"/>
              <a:gd name="connsiteX3" fmla="*/ 0 w 3377654"/>
              <a:gd name="connsiteY3" fmla="*/ 2172413 h 217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7654" h="2172413">
                <a:moveTo>
                  <a:pt x="0" y="0"/>
                </a:moveTo>
                <a:lnTo>
                  <a:pt x="3377654" y="0"/>
                </a:lnTo>
                <a:lnTo>
                  <a:pt x="3377654" y="2172413"/>
                </a:lnTo>
                <a:lnTo>
                  <a:pt x="0" y="2172413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2000" y="302871"/>
            <a:ext cx="3048000" cy="538391"/>
            <a:chOff x="6617" y="513"/>
            <a:chExt cx="6400" cy="1131"/>
          </a:xfrm>
        </p:grpSpPr>
        <p:sp>
          <p:nvSpPr>
            <p:cNvPr id="3" name="文本框 27"/>
            <p:cNvSpPr txBox="1"/>
            <p:nvPr/>
          </p:nvSpPr>
          <p:spPr>
            <a:xfrm>
              <a:off x="7160" y="513"/>
              <a:ext cx="5316" cy="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请在此处输入本章标题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617" y="965"/>
              <a:ext cx="640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5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input this chapter title here </a:t>
              </a:r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16745" y="1583906"/>
            <a:ext cx="4358511" cy="4195592"/>
            <a:chOff x="2987824" y="1368167"/>
            <a:chExt cx="2824223" cy="2718655"/>
          </a:xfrm>
          <a:solidFill>
            <a:srgbClr val="73B5CF"/>
          </a:solidFill>
        </p:grpSpPr>
        <p:sp>
          <p:nvSpPr>
            <p:cNvPr id="6" name="圆角矩形 1"/>
            <p:cNvSpPr/>
            <p:nvPr/>
          </p:nvSpPr>
          <p:spPr>
            <a:xfrm>
              <a:off x="3363776" y="1368167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圆角矩形 1"/>
            <p:cNvSpPr/>
            <p:nvPr/>
          </p:nvSpPr>
          <p:spPr>
            <a:xfrm flipV="1">
              <a:off x="4587911" y="17076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1"/>
            <p:cNvSpPr/>
            <p:nvPr/>
          </p:nvSpPr>
          <p:spPr>
            <a:xfrm flipH="1" flipV="1">
              <a:off x="4211960" y="2907889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1"/>
            <p:cNvSpPr/>
            <p:nvPr/>
          </p:nvSpPr>
          <p:spPr>
            <a:xfrm flipH="1">
              <a:off x="2987824" y="2558187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457284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486848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737700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584996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86739" y="4130713"/>
            <a:ext cx="11018523" cy="938927"/>
            <a:chOff x="373377" y="4130713"/>
            <a:chExt cx="11018523" cy="938927"/>
          </a:xfrm>
        </p:grpSpPr>
        <p:grpSp>
          <p:nvGrpSpPr>
            <p:cNvPr id="17" name="组合 16"/>
            <p:cNvGrpSpPr/>
            <p:nvPr/>
          </p:nvGrpSpPr>
          <p:grpSpPr>
            <a:xfrm>
              <a:off x="8083484" y="4130713"/>
              <a:ext cx="3308416" cy="938927"/>
              <a:chOff x="6537751" y="1360403"/>
              <a:chExt cx="3308416" cy="93892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537751" y="1360403"/>
                <a:ext cx="2678034" cy="40011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l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在此输入标题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537751" y="1745332"/>
                <a:ext cx="3308416" cy="553998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l"/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relevant part of the paper has been completely copied, and after inspection, there is no problem, and it is packed into a booklet with a cover. 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73377" y="4130713"/>
              <a:ext cx="3308416" cy="938927"/>
              <a:chOff x="6537751" y="1360403"/>
              <a:chExt cx="3308416" cy="93892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7168133" y="1360403"/>
                <a:ext cx="2678034" cy="40011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r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在此输入标题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537751" y="1745332"/>
                <a:ext cx="3308416" cy="553998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r"/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relevant part of the paper has been completely copied, and after inspection, there is no problem, and it is packed into a booklet with a cover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586739" y="2249186"/>
            <a:ext cx="11018523" cy="938927"/>
            <a:chOff x="373377" y="2249186"/>
            <a:chExt cx="11018523" cy="938927"/>
          </a:xfrm>
        </p:grpSpPr>
        <p:grpSp>
          <p:nvGrpSpPr>
            <p:cNvPr id="14" name="组合 13"/>
            <p:cNvGrpSpPr/>
            <p:nvPr/>
          </p:nvGrpSpPr>
          <p:grpSpPr>
            <a:xfrm>
              <a:off x="8083484" y="2249186"/>
              <a:ext cx="3308416" cy="938927"/>
              <a:chOff x="6537751" y="1360403"/>
              <a:chExt cx="3308416" cy="938927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6537751" y="1360403"/>
                <a:ext cx="2678034" cy="40011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l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在此输入标题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537751" y="1745332"/>
                <a:ext cx="3308416" cy="553998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l"/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relevant part of the paper has been completely copied, and after inspection, there is no problem, and it is packed into a booklet with a cover. 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73377" y="2249186"/>
              <a:ext cx="3308416" cy="938927"/>
              <a:chOff x="6537751" y="1360403"/>
              <a:chExt cx="3308416" cy="938927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7168133" y="1360403"/>
                <a:ext cx="2678034" cy="40011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r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在此输入标题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537751" y="1745332"/>
                <a:ext cx="3308416" cy="553998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r"/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relevant part of the paper has been completely copied, and after inspection, there is no problem, and it is packed into a booklet with a cover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334250" y="2510273"/>
            <a:ext cx="3762375" cy="673388"/>
            <a:chOff x="5715000" y="1581359"/>
            <a:chExt cx="3762375" cy="673388"/>
          </a:xfrm>
        </p:grpSpPr>
        <p:grpSp>
          <p:nvGrpSpPr>
            <p:cNvPr id="7" name="组合 6"/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5800725" y="1669972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请输入第四章标题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占位符 43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9" r="13019"/>
          <a:stretch>
            <a:fillRect/>
          </a:stretch>
        </p:blipFill>
        <p:spPr>
          <a:xfrm>
            <a:off x="1349968" y="1667397"/>
            <a:ext cx="4412742" cy="4009510"/>
          </a:xfrm>
          <a:custGeom>
            <a:avLst/>
            <a:gdLst>
              <a:gd name="connsiteX0" fmla="*/ 0 w 2256241"/>
              <a:gd name="connsiteY0" fmla="*/ 0 h 2035073"/>
              <a:gd name="connsiteX1" fmla="*/ 2256241 w 2256241"/>
              <a:gd name="connsiteY1" fmla="*/ 0 h 2035073"/>
              <a:gd name="connsiteX2" fmla="*/ 2256241 w 2256241"/>
              <a:gd name="connsiteY2" fmla="*/ 2035073 h 2035073"/>
              <a:gd name="connsiteX3" fmla="*/ 0 w 2256241"/>
              <a:gd name="connsiteY3" fmla="*/ 2035073 h 203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6241" h="2035073">
                <a:moveTo>
                  <a:pt x="0" y="0"/>
                </a:moveTo>
                <a:lnTo>
                  <a:pt x="2256241" y="0"/>
                </a:lnTo>
                <a:lnTo>
                  <a:pt x="2256241" y="2035073"/>
                </a:lnTo>
                <a:lnTo>
                  <a:pt x="0" y="2035073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4572000" y="302871"/>
            <a:ext cx="3048000" cy="538391"/>
            <a:chOff x="6617" y="513"/>
            <a:chExt cx="6400" cy="1131"/>
          </a:xfrm>
        </p:grpSpPr>
        <p:sp>
          <p:nvSpPr>
            <p:cNvPr id="3" name="文本框 27"/>
            <p:cNvSpPr txBox="1"/>
            <p:nvPr/>
          </p:nvSpPr>
          <p:spPr>
            <a:xfrm>
              <a:off x="7160" y="513"/>
              <a:ext cx="5316" cy="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请在此处输入本章标题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617" y="965"/>
              <a:ext cx="640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5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input this chapter title here </a:t>
              </a:r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85289" y="4175114"/>
            <a:ext cx="4051658" cy="93844"/>
            <a:chOff x="6221170" y="4413733"/>
            <a:chExt cx="4051658" cy="93844"/>
          </a:xfrm>
        </p:grpSpPr>
        <p:sp>
          <p:nvSpPr>
            <p:cNvPr id="6" name="矩形 5"/>
            <p:cNvSpPr/>
            <p:nvPr/>
          </p:nvSpPr>
          <p:spPr>
            <a:xfrm>
              <a:off x="6221170" y="4413734"/>
              <a:ext cx="4051658" cy="93843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21170" y="4413733"/>
              <a:ext cx="2425720" cy="93843"/>
            </a:xfrm>
            <a:prstGeom prst="rect">
              <a:avLst/>
            </a:prstGeom>
            <a:solidFill>
              <a:srgbClr val="73B5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85289" y="4710277"/>
            <a:ext cx="4051658" cy="93844"/>
            <a:chOff x="6221170" y="4948896"/>
            <a:chExt cx="4051658" cy="93844"/>
          </a:xfrm>
        </p:grpSpPr>
        <p:sp>
          <p:nvSpPr>
            <p:cNvPr id="9" name="矩形 8"/>
            <p:cNvSpPr/>
            <p:nvPr/>
          </p:nvSpPr>
          <p:spPr>
            <a:xfrm>
              <a:off x="6221170" y="4948897"/>
              <a:ext cx="4051658" cy="93843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21170" y="4948896"/>
              <a:ext cx="3166470" cy="93844"/>
            </a:xfrm>
            <a:prstGeom prst="rect">
              <a:avLst/>
            </a:prstGeom>
            <a:solidFill>
              <a:srgbClr val="73B5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93787" y="5280459"/>
            <a:ext cx="4051659" cy="93844"/>
            <a:chOff x="6229668" y="5519078"/>
            <a:chExt cx="4051659" cy="93844"/>
          </a:xfrm>
        </p:grpSpPr>
        <p:sp>
          <p:nvSpPr>
            <p:cNvPr id="12" name="矩形 11"/>
            <p:cNvSpPr/>
            <p:nvPr/>
          </p:nvSpPr>
          <p:spPr>
            <a:xfrm>
              <a:off x="6229669" y="5519079"/>
              <a:ext cx="4051658" cy="93843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29668" y="5519078"/>
              <a:ext cx="2610245" cy="93844"/>
            </a:xfrm>
            <a:prstGeom prst="rect">
              <a:avLst/>
            </a:prstGeom>
            <a:solidFill>
              <a:srgbClr val="73B5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76245" y="4905909"/>
            <a:ext cx="449162" cy="326916"/>
            <a:chOff x="10009935" y="3575979"/>
            <a:chExt cx="449162" cy="326916"/>
          </a:xfrm>
        </p:grpSpPr>
        <p:sp>
          <p:nvSpPr>
            <p:cNvPr id="15" name="五边形 57"/>
            <p:cNvSpPr/>
            <p:nvPr/>
          </p:nvSpPr>
          <p:spPr>
            <a:xfrm rot="5400000">
              <a:off x="10062605" y="3584415"/>
              <a:ext cx="326916" cy="310044"/>
            </a:xfrm>
            <a:prstGeom prst="homePlate">
              <a:avLst/>
            </a:prstGeom>
            <a:solidFill>
              <a:srgbClr val="73B5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009935" y="3581676"/>
              <a:ext cx="4491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68%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442407" y="4322045"/>
            <a:ext cx="449162" cy="326916"/>
            <a:chOff x="10009935" y="3575979"/>
            <a:chExt cx="449162" cy="326916"/>
          </a:xfrm>
        </p:grpSpPr>
        <p:sp>
          <p:nvSpPr>
            <p:cNvPr id="18" name="五边形 60"/>
            <p:cNvSpPr/>
            <p:nvPr/>
          </p:nvSpPr>
          <p:spPr>
            <a:xfrm rot="5400000">
              <a:off x="10062605" y="3584415"/>
              <a:ext cx="326916" cy="310044"/>
            </a:xfrm>
            <a:prstGeom prst="homePlate">
              <a:avLst/>
            </a:prstGeom>
            <a:solidFill>
              <a:srgbClr val="73B5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9935" y="3581676"/>
              <a:ext cx="4491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81%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692039" y="3775179"/>
            <a:ext cx="449162" cy="326916"/>
            <a:chOff x="10009935" y="3575979"/>
            <a:chExt cx="449162" cy="326916"/>
          </a:xfrm>
        </p:grpSpPr>
        <p:sp>
          <p:nvSpPr>
            <p:cNvPr id="21" name="五边形 63"/>
            <p:cNvSpPr/>
            <p:nvPr/>
          </p:nvSpPr>
          <p:spPr>
            <a:xfrm rot="5400000">
              <a:off x="10062605" y="3584415"/>
              <a:ext cx="326916" cy="310044"/>
            </a:xfrm>
            <a:prstGeom prst="homePlate">
              <a:avLst/>
            </a:prstGeom>
            <a:solidFill>
              <a:srgbClr val="73B5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009935" y="3581676"/>
              <a:ext cx="4491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57%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419448" y="3885792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@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老油条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19447" y="44479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华佑泉美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20291" y="49945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>
            <a:spLocks noChangeAspect="1"/>
          </p:cNvSpPr>
          <p:nvPr/>
        </p:nvSpPr>
        <p:spPr>
          <a:xfrm>
            <a:off x="1349969" y="4954627"/>
            <a:ext cx="4412742" cy="722280"/>
          </a:xfrm>
          <a:prstGeom prst="rect">
            <a:avLst/>
          </a:prstGeom>
          <a:solidFill>
            <a:srgbClr val="73B5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2000" kern="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添加您的标题</a:t>
            </a:r>
            <a:endParaRPr lang="zh-CN" altLang="en-US" sz="2000" kern="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80983" y="1718896"/>
            <a:ext cx="2678034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80982" y="2103825"/>
            <a:ext cx="5025449" cy="8309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relevant part of the paper has been completely copied, and after inspection, there is no problem, and it is packed into a booklet with a cover.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8449" y="1618587"/>
            <a:ext cx="3003551" cy="4104042"/>
          </a:xfrm>
          <a:custGeom>
            <a:avLst/>
            <a:gdLst>
              <a:gd name="connsiteX0" fmla="*/ 0 w 3003551"/>
              <a:gd name="connsiteY0" fmla="*/ 0 h 4258733"/>
              <a:gd name="connsiteX1" fmla="*/ 1046974 w 3003551"/>
              <a:gd name="connsiteY1" fmla="*/ 179435 h 4258733"/>
              <a:gd name="connsiteX2" fmla="*/ 2234544 w 3003551"/>
              <a:gd name="connsiteY2" fmla="*/ 334075 h 4258733"/>
              <a:gd name="connsiteX3" fmla="*/ 3003551 w 3003551"/>
              <a:gd name="connsiteY3" fmla="*/ 404423 h 4258733"/>
              <a:gd name="connsiteX4" fmla="*/ 3003551 w 3003551"/>
              <a:gd name="connsiteY4" fmla="*/ 864310 h 4258733"/>
              <a:gd name="connsiteX5" fmla="*/ 3003551 w 3003551"/>
              <a:gd name="connsiteY5" fmla="*/ 3394423 h 4258733"/>
              <a:gd name="connsiteX6" fmla="*/ 3003551 w 3003551"/>
              <a:gd name="connsiteY6" fmla="*/ 3854310 h 4258733"/>
              <a:gd name="connsiteX7" fmla="*/ 2234544 w 3003551"/>
              <a:gd name="connsiteY7" fmla="*/ 3924659 h 4258733"/>
              <a:gd name="connsiteX8" fmla="*/ 1046974 w 3003551"/>
              <a:gd name="connsiteY8" fmla="*/ 4079298 h 4258733"/>
              <a:gd name="connsiteX9" fmla="*/ 0 w 3003551"/>
              <a:gd name="connsiteY9" fmla="*/ 4258733 h 4258733"/>
              <a:gd name="connsiteX10" fmla="*/ 0 w 3003551"/>
              <a:gd name="connsiteY10" fmla="*/ 3394423 h 4258733"/>
              <a:gd name="connsiteX11" fmla="*/ 0 w 3003551"/>
              <a:gd name="connsiteY11" fmla="*/ 864310 h 425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03551" h="4258733">
                <a:moveTo>
                  <a:pt x="0" y="0"/>
                </a:moveTo>
                <a:lnTo>
                  <a:pt x="1046974" y="179435"/>
                </a:lnTo>
                <a:cubicBezTo>
                  <a:pt x="1433579" y="237612"/>
                  <a:pt x="1829797" y="289286"/>
                  <a:pt x="2234544" y="334075"/>
                </a:cubicBezTo>
                <a:lnTo>
                  <a:pt x="3003551" y="404423"/>
                </a:lnTo>
                <a:lnTo>
                  <a:pt x="3003551" y="864310"/>
                </a:lnTo>
                <a:lnTo>
                  <a:pt x="3003551" y="3394423"/>
                </a:lnTo>
                <a:lnTo>
                  <a:pt x="3003551" y="3854310"/>
                </a:lnTo>
                <a:lnTo>
                  <a:pt x="2234544" y="3924659"/>
                </a:lnTo>
                <a:cubicBezTo>
                  <a:pt x="1829797" y="3969447"/>
                  <a:pt x="1433579" y="4021121"/>
                  <a:pt x="1046974" y="4079298"/>
                </a:cubicBezTo>
                <a:lnTo>
                  <a:pt x="0" y="4258733"/>
                </a:lnTo>
                <a:lnTo>
                  <a:pt x="0" y="3394423"/>
                </a:lnTo>
                <a:lnTo>
                  <a:pt x="0" y="864310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4572000" y="302871"/>
            <a:ext cx="3048000" cy="538391"/>
            <a:chOff x="6617" y="513"/>
            <a:chExt cx="6400" cy="1131"/>
          </a:xfrm>
        </p:grpSpPr>
        <p:sp>
          <p:nvSpPr>
            <p:cNvPr id="3" name="文本框 27"/>
            <p:cNvSpPr txBox="1"/>
            <p:nvPr/>
          </p:nvSpPr>
          <p:spPr>
            <a:xfrm>
              <a:off x="7160" y="513"/>
              <a:ext cx="5316" cy="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请在此处输入本章标题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617" y="965"/>
              <a:ext cx="640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5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input this chapter title here </a:t>
              </a:r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占位符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5" r="20215"/>
          <a:stretch>
            <a:fillRect/>
          </a:stretch>
        </p:blipFill>
        <p:spPr>
          <a:xfrm>
            <a:off x="6117167" y="1987856"/>
            <a:ext cx="3007784" cy="3363384"/>
          </a:xfrm>
          <a:prstGeom prst="rect">
            <a:avLst/>
          </a:prstGeom>
        </p:spPr>
      </p:pic>
      <p:pic>
        <p:nvPicPr>
          <p:cNvPr id="7" name="图片占位符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" r="4645"/>
          <a:stretch>
            <a:fillRect/>
          </a:stretch>
        </p:blipFill>
        <p:spPr>
          <a:xfrm>
            <a:off x="3050119" y="1947642"/>
            <a:ext cx="3007783" cy="3445933"/>
          </a:xfrm>
          <a:custGeom>
            <a:avLst/>
            <a:gdLst>
              <a:gd name="connsiteX0" fmla="*/ 0 w 3007783"/>
              <a:gd name="connsiteY0" fmla="*/ 0 h 3445933"/>
              <a:gd name="connsiteX1" fmla="*/ 456698 w 3007783"/>
              <a:gd name="connsiteY1" fmla="*/ 41702 h 3445933"/>
              <a:gd name="connsiteX2" fmla="*/ 2399276 w 3007783"/>
              <a:gd name="connsiteY2" fmla="*/ 129111 h 3445933"/>
              <a:gd name="connsiteX3" fmla="*/ 3007783 w 3007783"/>
              <a:gd name="connsiteY3" fmla="*/ 134575 h 3445933"/>
              <a:gd name="connsiteX4" fmla="*/ 3007783 w 3007783"/>
              <a:gd name="connsiteY4" fmla="*/ 458443 h 3445933"/>
              <a:gd name="connsiteX5" fmla="*/ 3007783 w 3007783"/>
              <a:gd name="connsiteY5" fmla="*/ 2987490 h 3445933"/>
              <a:gd name="connsiteX6" fmla="*/ 3007783 w 3007783"/>
              <a:gd name="connsiteY6" fmla="*/ 3311359 h 3445933"/>
              <a:gd name="connsiteX7" fmla="*/ 2399276 w 3007783"/>
              <a:gd name="connsiteY7" fmla="*/ 3316822 h 3445933"/>
              <a:gd name="connsiteX8" fmla="*/ 456698 w 3007783"/>
              <a:gd name="connsiteY8" fmla="*/ 3404231 h 3445933"/>
              <a:gd name="connsiteX9" fmla="*/ 0 w 3007783"/>
              <a:gd name="connsiteY9" fmla="*/ 3445933 h 3445933"/>
              <a:gd name="connsiteX10" fmla="*/ 0 w 3007783"/>
              <a:gd name="connsiteY10" fmla="*/ 2987490 h 3445933"/>
              <a:gd name="connsiteX11" fmla="*/ 0 w 3007783"/>
              <a:gd name="connsiteY11" fmla="*/ 458443 h 344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07783" h="3445933">
                <a:moveTo>
                  <a:pt x="0" y="0"/>
                </a:moveTo>
                <a:lnTo>
                  <a:pt x="456698" y="41702"/>
                </a:lnTo>
                <a:cubicBezTo>
                  <a:pt x="1088668" y="87627"/>
                  <a:pt x="1737413" y="117196"/>
                  <a:pt x="2399276" y="129111"/>
                </a:cubicBezTo>
                <a:lnTo>
                  <a:pt x="3007783" y="134575"/>
                </a:lnTo>
                <a:lnTo>
                  <a:pt x="3007783" y="458443"/>
                </a:lnTo>
                <a:lnTo>
                  <a:pt x="3007783" y="2987490"/>
                </a:lnTo>
                <a:lnTo>
                  <a:pt x="3007783" y="3311359"/>
                </a:lnTo>
                <a:lnTo>
                  <a:pt x="2399276" y="3316822"/>
                </a:lnTo>
                <a:cubicBezTo>
                  <a:pt x="1737413" y="3328737"/>
                  <a:pt x="1088668" y="3358306"/>
                  <a:pt x="456698" y="3404231"/>
                </a:cubicBezTo>
                <a:lnTo>
                  <a:pt x="0" y="3445933"/>
                </a:lnTo>
                <a:lnTo>
                  <a:pt x="0" y="2987490"/>
                </a:lnTo>
                <a:lnTo>
                  <a:pt x="0" y="458443"/>
                </a:lnTo>
                <a:close/>
              </a:path>
            </a:pathLst>
          </a:custGeom>
        </p:spPr>
      </p:pic>
      <p:pic>
        <p:nvPicPr>
          <p:cNvPr id="8" name="图片占位符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4" r="29204"/>
          <a:stretch>
            <a:fillRect/>
          </a:stretch>
        </p:blipFill>
        <p:spPr>
          <a:xfrm>
            <a:off x="-10583" y="1541242"/>
            <a:ext cx="3003551" cy="4258733"/>
          </a:xfrm>
          <a:custGeom>
            <a:avLst/>
            <a:gdLst>
              <a:gd name="connsiteX0" fmla="*/ 0 w 3003551"/>
              <a:gd name="connsiteY0" fmla="*/ 0 h 4258733"/>
              <a:gd name="connsiteX1" fmla="*/ 1046974 w 3003551"/>
              <a:gd name="connsiteY1" fmla="*/ 179435 h 4258733"/>
              <a:gd name="connsiteX2" fmla="*/ 2234544 w 3003551"/>
              <a:gd name="connsiteY2" fmla="*/ 334075 h 4258733"/>
              <a:gd name="connsiteX3" fmla="*/ 3003551 w 3003551"/>
              <a:gd name="connsiteY3" fmla="*/ 404423 h 4258733"/>
              <a:gd name="connsiteX4" fmla="*/ 3003551 w 3003551"/>
              <a:gd name="connsiteY4" fmla="*/ 864310 h 4258733"/>
              <a:gd name="connsiteX5" fmla="*/ 3003551 w 3003551"/>
              <a:gd name="connsiteY5" fmla="*/ 3394423 h 4258733"/>
              <a:gd name="connsiteX6" fmla="*/ 3003551 w 3003551"/>
              <a:gd name="connsiteY6" fmla="*/ 3854310 h 4258733"/>
              <a:gd name="connsiteX7" fmla="*/ 2234544 w 3003551"/>
              <a:gd name="connsiteY7" fmla="*/ 3924659 h 4258733"/>
              <a:gd name="connsiteX8" fmla="*/ 1046974 w 3003551"/>
              <a:gd name="connsiteY8" fmla="*/ 4079298 h 4258733"/>
              <a:gd name="connsiteX9" fmla="*/ 0 w 3003551"/>
              <a:gd name="connsiteY9" fmla="*/ 4258733 h 4258733"/>
              <a:gd name="connsiteX10" fmla="*/ 0 w 3003551"/>
              <a:gd name="connsiteY10" fmla="*/ 3394423 h 4258733"/>
              <a:gd name="connsiteX11" fmla="*/ 0 w 3003551"/>
              <a:gd name="connsiteY11" fmla="*/ 864310 h 425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03551" h="4258733">
                <a:moveTo>
                  <a:pt x="0" y="0"/>
                </a:moveTo>
                <a:lnTo>
                  <a:pt x="1046974" y="179435"/>
                </a:lnTo>
                <a:cubicBezTo>
                  <a:pt x="1433579" y="237612"/>
                  <a:pt x="1829797" y="289286"/>
                  <a:pt x="2234544" y="334075"/>
                </a:cubicBezTo>
                <a:lnTo>
                  <a:pt x="3003551" y="404423"/>
                </a:lnTo>
                <a:lnTo>
                  <a:pt x="3003551" y="864310"/>
                </a:lnTo>
                <a:lnTo>
                  <a:pt x="3003551" y="3394423"/>
                </a:lnTo>
                <a:lnTo>
                  <a:pt x="3003551" y="3854310"/>
                </a:lnTo>
                <a:lnTo>
                  <a:pt x="2234544" y="3924659"/>
                </a:lnTo>
                <a:cubicBezTo>
                  <a:pt x="1829797" y="3969447"/>
                  <a:pt x="1433579" y="4021121"/>
                  <a:pt x="1046974" y="4079298"/>
                </a:cubicBezTo>
                <a:lnTo>
                  <a:pt x="0" y="4258733"/>
                </a:lnTo>
                <a:lnTo>
                  <a:pt x="0" y="3394423"/>
                </a:lnTo>
                <a:lnTo>
                  <a:pt x="0" y="86431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15000" y="1390650"/>
            <a:ext cx="762000" cy="762000"/>
            <a:chOff x="-695325" y="2305050"/>
            <a:chExt cx="1028700" cy="10287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-695325" y="2305050"/>
              <a:ext cx="1028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16200000">
              <a:off x="-1209675" y="2819400"/>
              <a:ext cx="10287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5991224" y="1457326"/>
            <a:ext cx="39814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极简主义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38799" y="2565322"/>
            <a:ext cx="4667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 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15000" y="3917421"/>
            <a:ext cx="2199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老油条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562725" y="833873"/>
            <a:ext cx="3762375" cy="673388"/>
            <a:chOff x="5715000" y="1581359"/>
            <a:chExt cx="3762375" cy="673388"/>
          </a:xfrm>
        </p:grpSpPr>
        <p:grpSp>
          <p:nvGrpSpPr>
            <p:cNvPr id="7" name="组合 6"/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5800725" y="1669972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请输入第一章标题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62725" y="1904555"/>
            <a:ext cx="3762375" cy="673388"/>
            <a:chOff x="5715000" y="1581359"/>
            <a:chExt cx="3762375" cy="673388"/>
          </a:xfrm>
        </p:grpSpPr>
        <p:grpSp>
          <p:nvGrpSpPr>
            <p:cNvPr id="12" name="组合 11"/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5800725" y="1669972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请输入第二章标题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62725" y="2975237"/>
            <a:ext cx="3762375" cy="673388"/>
            <a:chOff x="5715000" y="1581359"/>
            <a:chExt cx="3762375" cy="673388"/>
          </a:xfrm>
        </p:grpSpPr>
        <p:grpSp>
          <p:nvGrpSpPr>
            <p:cNvPr id="17" name="组合 16"/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/>
            <p:cNvSpPr txBox="1"/>
            <p:nvPr/>
          </p:nvSpPr>
          <p:spPr>
            <a:xfrm>
              <a:off x="5800725" y="1669972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请输入第三章标题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2725" y="4045918"/>
            <a:ext cx="3762375" cy="673388"/>
            <a:chOff x="5715000" y="1581359"/>
            <a:chExt cx="3762375" cy="673388"/>
          </a:xfrm>
        </p:grpSpPr>
        <p:grpSp>
          <p:nvGrpSpPr>
            <p:cNvPr id="22" name="组合 21"/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5800725" y="1669972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请输入第四章标题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4942" y="207540"/>
            <a:ext cx="677108" cy="12997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</a:rPr>
              <a:t>目录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334250" y="2510273"/>
            <a:ext cx="3762375" cy="673388"/>
            <a:chOff x="5715000" y="1581359"/>
            <a:chExt cx="3762375" cy="673388"/>
          </a:xfrm>
        </p:grpSpPr>
        <p:grpSp>
          <p:nvGrpSpPr>
            <p:cNvPr id="7" name="组合 6"/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5800725" y="1669972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请输入第一章标题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763666" y="1503278"/>
            <a:ext cx="4970384" cy="4489440"/>
          </a:xfrm>
          <a:custGeom>
            <a:avLst/>
            <a:gdLst>
              <a:gd name="connsiteX0" fmla="*/ 0 w 4332209"/>
              <a:gd name="connsiteY0" fmla="*/ 3139055 h 4489440"/>
              <a:gd name="connsiteX1" fmla="*/ 1376286 w 4332209"/>
              <a:gd name="connsiteY1" fmla="*/ 3139055 h 4489440"/>
              <a:gd name="connsiteX2" fmla="*/ 1376286 w 4332209"/>
              <a:gd name="connsiteY2" fmla="*/ 4489440 h 4489440"/>
              <a:gd name="connsiteX3" fmla="*/ 0 w 4332209"/>
              <a:gd name="connsiteY3" fmla="*/ 4489440 h 4489440"/>
              <a:gd name="connsiteX4" fmla="*/ 1477962 w 4332209"/>
              <a:gd name="connsiteY4" fmla="*/ 1243776 h 4489440"/>
              <a:gd name="connsiteX5" fmla="*/ 2854248 w 4332209"/>
              <a:gd name="connsiteY5" fmla="*/ 1243776 h 4489440"/>
              <a:gd name="connsiteX6" fmla="*/ 2854248 w 4332209"/>
              <a:gd name="connsiteY6" fmla="*/ 4489440 h 4489440"/>
              <a:gd name="connsiteX7" fmla="*/ 1477962 w 4332209"/>
              <a:gd name="connsiteY7" fmla="*/ 4489440 h 4489440"/>
              <a:gd name="connsiteX8" fmla="*/ 2955923 w 4332209"/>
              <a:gd name="connsiteY8" fmla="*/ 0 h 4489440"/>
              <a:gd name="connsiteX9" fmla="*/ 4332209 w 4332209"/>
              <a:gd name="connsiteY9" fmla="*/ 0 h 4489440"/>
              <a:gd name="connsiteX10" fmla="*/ 4332209 w 4332209"/>
              <a:gd name="connsiteY10" fmla="*/ 3044291 h 4489440"/>
              <a:gd name="connsiteX11" fmla="*/ 2955923 w 4332209"/>
              <a:gd name="connsiteY11" fmla="*/ 3044291 h 4489440"/>
              <a:gd name="connsiteX12" fmla="*/ 1477962 w 4332209"/>
              <a:gd name="connsiteY12" fmla="*/ 0 h 4489440"/>
              <a:gd name="connsiteX13" fmla="*/ 2854248 w 4332209"/>
              <a:gd name="connsiteY13" fmla="*/ 0 h 4489440"/>
              <a:gd name="connsiteX14" fmla="*/ 2854248 w 4332209"/>
              <a:gd name="connsiteY14" fmla="*/ 1137167 h 4489440"/>
              <a:gd name="connsiteX15" fmla="*/ 1477962 w 4332209"/>
              <a:gd name="connsiteY15" fmla="*/ 1137167 h 4489440"/>
              <a:gd name="connsiteX16" fmla="*/ 0 w 4332209"/>
              <a:gd name="connsiteY16" fmla="*/ 0 h 4489440"/>
              <a:gd name="connsiteX17" fmla="*/ 1376286 w 4332209"/>
              <a:gd name="connsiteY17" fmla="*/ 0 h 4489440"/>
              <a:gd name="connsiteX18" fmla="*/ 1376286 w 4332209"/>
              <a:gd name="connsiteY18" fmla="*/ 3044291 h 4489440"/>
              <a:gd name="connsiteX19" fmla="*/ 0 w 4332209"/>
              <a:gd name="connsiteY19" fmla="*/ 3044291 h 448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2209" h="4489440">
                <a:moveTo>
                  <a:pt x="0" y="3139055"/>
                </a:moveTo>
                <a:lnTo>
                  <a:pt x="1376286" y="3139055"/>
                </a:lnTo>
                <a:lnTo>
                  <a:pt x="1376286" y="4489440"/>
                </a:lnTo>
                <a:lnTo>
                  <a:pt x="0" y="4489440"/>
                </a:lnTo>
                <a:close/>
                <a:moveTo>
                  <a:pt x="1477962" y="1243776"/>
                </a:moveTo>
                <a:lnTo>
                  <a:pt x="2854248" y="1243776"/>
                </a:lnTo>
                <a:lnTo>
                  <a:pt x="2854248" y="4489440"/>
                </a:lnTo>
                <a:lnTo>
                  <a:pt x="1477962" y="4489440"/>
                </a:lnTo>
                <a:close/>
                <a:moveTo>
                  <a:pt x="2955923" y="0"/>
                </a:moveTo>
                <a:lnTo>
                  <a:pt x="4332209" y="0"/>
                </a:lnTo>
                <a:lnTo>
                  <a:pt x="4332209" y="3044291"/>
                </a:lnTo>
                <a:lnTo>
                  <a:pt x="2955923" y="3044291"/>
                </a:lnTo>
                <a:close/>
                <a:moveTo>
                  <a:pt x="1477962" y="0"/>
                </a:moveTo>
                <a:lnTo>
                  <a:pt x="2854248" y="0"/>
                </a:lnTo>
                <a:lnTo>
                  <a:pt x="2854248" y="1137167"/>
                </a:lnTo>
                <a:lnTo>
                  <a:pt x="1477962" y="1137167"/>
                </a:lnTo>
                <a:close/>
                <a:moveTo>
                  <a:pt x="0" y="0"/>
                </a:moveTo>
                <a:lnTo>
                  <a:pt x="1376286" y="0"/>
                </a:lnTo>
                <a:lnTo>
                  <a:pt x="1376286" y="3044291"/>
                </a:lnTo>
                <a:lnTo>
                  <a:pt x="0" y="3044291"/>
                </a:lnTo>
                <a:close/>
              </a:path>
            </a:pathLst>
          </a:custGeom>
          <a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en-US" altLang="zh-CN" sz="101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71950" y="4667250"/>
            <a:ext cx="1562100" cy="1314450"/>
          </a:xfrm>
          <a:prstGeom prst="rect">
            <a:avLst/>
          </a:prstGeom>
          <a:solidFill>
            <a:srgbClr val="73B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537751" y="1969753"/>
            <a:ext cx="4749374" cy="3556491"/>
            <a:chOff x="6537751" y="1360403"/>
            <a:chExt cx="4749374" cy="3556491"/>
          </a:xfrm>
        </p:grpSpPr>
        <p:grpSp>
          <p:nvGrpSpPr>
            <p:cNvPr id="11" name="组合 10"/>
            <p:cNvGrpSpPr/>
            <p:nvPr/>
          </p:nvGrpSpPr>
          <p:grpSpPr>
            <a:xfrm>
              <a:off x="6537751" y="1360403"/>
              <a:ext cx="4749374" cy="785039"/>
              <a:chOff x="6537751" y="1360403"/>
              <a:chExt cx="4749374" cy="78503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6537751" y="1360403"/>
                <a:ext cx="2678034" cy="40011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l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在此输入标题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537751" y="1745332"/>
                <a:ext cx="4749374" cy="40011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l"/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relevant part of the paper has been completely copied, and after inspection, there is no problem, and it is packed into a booklet with a cover. 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537751" y="2746129"/>
              <a:ext cx="4749374" cy="785039"/>
              <a:chOff x="6537751" y="1360403"/>
              <a:chExt cx="4749374" cy="785039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6537751" y="1360403"/>
                <a:ext cx="2678034" cy="40011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l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在此输入标题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537751" y="1745332"/>
                <a:ext cx="4749374" cy="40011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l"/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relevant part of the paper has been completely copied, and after inspection, there is no problem, and it is packed into a booklet with a cover. 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6537751" y="4131855"/>
              <a:ext cx="4749374" cy="785039"/>
              <a:chOff x="6537751" y="1360403"/>
              <a:chExt cx="4749374" cy="78503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6537751" y="1360403"/>
                <a:ext cx="2678034" cy="40011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l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在此输入标题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537751" y="1745332"/>
                <a:ext cx="4749374" cy="400110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dist">
                  <a:defRPr sz="660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</a:lstStyle>
              <a:p>
                <a:pPr algn="l"/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relevant part of the paper has been completely copied, and after inspection, there is no problem, and it is packed into a booklet with a cover. 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9" name="文本框 18"/>
          <p:cNvSpPr txBox="1"/>
          <p:nvPr/>
        </p:nvSpPr>
        <p:spPr>
          <a:xfrm>
            <a:off x="4399002" y="4941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添加标题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73738" y="5307603"/>
            <a:ext cx="1758524" cy="55399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algn="ctr"/>
            <a:r>
              <a:rPr lang="en-US" altLang="zh-CN" sz="1000" dirty="0"/>
              <a:t>The relevant part of the paper has been completely copied</a:t>
            </a:r>
            <a:endParaRPr lang="zh-CN" altLang="en-US" sz="1000" dirty="0"/>
          </a:p>
        </p:txBody>
      </p:sp>
      <p:grpSp>
        <p:nvGrpSpPr>
          <p:cNvPr id="22" name="组合 1"/>
          <p:cNvGrpSpPr/>
          <p:nvPr/>
        </p:nvGrpSpPr>
        <p:grpSpPr>
          <a:xfrm>
            <a:off x="4572000" y="302871"/>
            <a:ext cx="3048000" cy="538391"/>
            <a:chOff x="6617" y="513"/>
            <a:chExt cx="6400" cy="1131"/>
          </a:xfrm>
        </p:grpSpPr>
        <p:sp>
          <p:nvSpPr>
            <p:cNvPr id="23" name="文本框 27"/>
            <p:cNvSpPr txBox="1"/>
            <p:nvPr/>
          </p:nvSpPr>
          <p:spPr>
            <a:xfrm>
              <a:off x="7160" y="513"/>
              <a:ext cx="5316" cy="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请在此处输入本章标题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17" y="965"/>
              <a:ext cx="640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5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input this chapter title here </a:t>
              </a:r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2000" y="302871"/>
            <a:ext cx="3048000" cy="538391"/>
            <a:chOff x="6617" y="513"/>
            <a:chExt cx="6400" cy="1131"/>
          </a:xfrm>
        </p:grpSpPr>
        <p:sp>
          <p:nvSpPr>
            <p:cNvPr id="3" name="文本框 27"/>
            <p:cNvSpPr txBox="1"/>
            <p:nvPr/>
          </p:nvSpPr>
          <p:spPr>
            <a:xfrm>
              <a:off x="7160" y="513"/>
              <a:ext cx="5316" cy="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请在此处输入本章标题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617" y="965"/>
              <a:ext cx="640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5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input this chapter title here </a:t>
              </a:r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占位符 30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" b="5335"/>
          <a:stretch>
            <a:fillRect/>
          </a:stretch>
        </p:blipFill>
        <p:spPr>
          <a:xfrm>
            <a:off x="390273" y="1393440"/>
            <a:ext cx="8658729" cy="48359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39075" y="1393439"/>
            <a:ext cx="3962653" cy="4835909"/>
          </a:xfrm>
          <a:prstGeom prst="rect">
            <a:avLst/>
          </a:prstGeom>
          <a:solidFill>
            <a:srgbClr val="73B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528991" y="3803179"/>
            <a:ext cx="2582820" cy="1880456"/>
            <a:chOff x="8297066" y="3584104"/>
            <a:chExt cx="2582820" cy="1880456"/>
          </a:xfrm>
        </p:grpSpPr>
        <p:grpSp>
          <p:nvGrpSpPr>
            <p:cNvPr id="9" name="Group 47"/>
            <p:cNvGrpSpPr/>
            <p:nvPr/>
          </p:nvGrpSpPr>
          <p:grpSpPr>
            <a:xfrm>
              <a:off x="8563459" y="3584104"/>
              <a:ext cx="587076" cy="588104"/>
              <a:chOff x="3707904" y="1338582"/>
              <a:chExt cx="587140" cy="587140"/>
            </a:xfrm>
            <a:solidFill>
              <a:schemeClr val="bg1"/>
            </a:solidFill>
          </p:grpSpPr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3869342" y="1489799"/>
                <a:ext cx="232459" cy="261709"/>
              </a:xfrm>
              <a:custGeom>
                <a:avLst/>
                <a:gdLst>
                  <a:gd name="T0" fmla="*/ 300 w 320"/>
                  <a:gd name="T1" fmla="*/ 0 h 360"/>
                  <a:gd name="T2" fmla="*/ 256 w 320"/>
                  <a:gd name="T3" fmla="*/ 0 h 360"/>
                  <a:gd name="T4" fmla="*/ 240 w 320"/>
                  <a:gd name="T5" fmla="*/ 20 h 360"/>
                  <a:gd name="T6" fmla="*/ 240 w 320"/>
                  <a:gd name="T7" fmla="*/ 360 h 360"/>
                  <a:gd name="T8" fmla="*/ 320 w 320"/>
                  <a:gd name="T9" fmla="*/ 360 h 360"/>
                  <a:gd name="T10" fmla="*/ 320 w 320"/>
                  <a:gd name="T11" fmla="*/ 20 h 360"/>
                  <a:gd name="T12" fmla="*/ 300 w 320"/>
                  <a:gd name="T13" fmla="*/ 0 h 360"/>
                  <a:gd name="T14" fmla="*/ 180 w 320"/>
                  <a:gd name="T15" fmla="*/ 120 h 360"/>
                  <a:gd name="T16" fmla="*/ 136 w 320"/>
                  <a:gd name="T17" fmla="*/ 120 h 360"/>
                  <a:gd name="T18" fmla="*/ 120 w 320"/>
                  <a:gd name="T19" fmla="*/ 140 h 360"/>
                  <a:gd name="T20" fmla="*/ 120 w 320"/>
                  <a:gd name="T21" fmla="*/ 360 h 360"/>
                  <a:gd name="T22" fmla="*/ 200 w 320"/>
                  <a:gd name="T23" fmla="*/ 360 h 360"/>
                  <a:gd name="T24" fmla="*/ 200 w 320"/>
                  <a:gd name="T25" fmla="*/ 140 h 360"/>
                  <a:gd name="T26" fmla="*/ 180 w 320"/>
                  <a:gd name="T27" fmla="*/ 120 h 360"/>
                  <a:gd name="T28" fmla="*/ 60 w 320"/>
                  <a:gd name="T29" fmla="*/ 240 h 360"/>
                  <a:gd name="T30" fmla="*/ 16 w 320"/>
                  <a:gd name="T31" fmla="*/ 240 h 360"/>
                  <a:gd name="T32" fmla="*/ 0 w 320"/>
                  <a:gd name="T33" fmla="*/ 260 h 360"/>
                  <a:gd name="T34" fmla="*/ 0 w 320"/>
                  <a:gd name="T35" fmla="*/ 360 h 360"/>
                  <a:gd name="T36" fmla="*/ 80 w 320"/>
                  <a:gd name="T37" fmla="*/ 360 h 360"/>
                  <a:gd name="T38" fmla="*/ 80 w 320"/>
                  <a:gd name="T39" fmla="*/ 260 h 360"/>
                  <a:gd name="T40" fmla="*/ 60 w 320"/>
                  <a:gd name="T41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0" h="360">
                    <a:moveTo>
                      <a:pt x="300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45" y="0"/>
                      <a:pt x="240" y="9"/>
                      <a:pt x="240" y="2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320" y="360"/>
                      <a:pt x="320" y="360"/>
                      <a:pt x="320" y="360"/>
                    </a:cubicBezTo>
                    <a:cubicBezTo>
                      <a:pt x="320" y="20"/>
                      <a:pt x="320" y="20"/>
                      <a:pt x="320" y="20"/>
                    </a:cubicBezTo>
                    <a:cubicBezTo>
                      <a:pt x="320" y="9"/>
                      <a:pt x="311" y="0"/>
                      <a:pt x="300" y="0"/>
                    </a:cubicBezTo>
                    <a:close/>
                    <a:moveTo>
                      <a:pt x="180" y="120"/>
                    </a:moveTo>
                    <a:cubicBezTo>
                      <a:pt x="136" y="120"/>
                      <a:pt x="136" y="120"/>
                      <a:pt x="136" y="120"/>
                    </a:cubicBezTo>
                    <a:cubicBezTo>
                      <a:pt x="125" y="120"/>
                      <a:pt x="120" y="129"/>
                      <a:pt x="120" y="140"/>
                    </a:cubicBezTo>
                    <a:cubicBezTo>
                      <a:pt x="120" y="360"/>
                      <a:pt x="120" y="360"/>
                      <a:pt x="120" y="360"/>
                    </a:cubicBezTo>
                    <a:cubicBezTo>
                      <a:pt x="200" y="360"/>
                      <a:pt x="200" y="360"/>
                      <a:pt x="200" y="360"/>
                    </a:cubicBezTo>
                    <a:cubicBezTo>
                      <a:pt x="200" y="140"/>
                      <a:pt x="200" y="140"/>
                      <a:pt x="200" y="140"/>
                    </a:cubicBezTo>
                    <a:cubicBezTo>
                      <a:pt x="200" y="129"/>
                      <a:pt x="191" y="120"/>
                      <a:pt x="180" y="120"/>
                    </a:cubicBezTo>
                    <a:close/>
                    <a:moveTo>
                      <a:pt x="60" y="240"/>
                    </a:moveTo>
                    <a:cubicBezTo>
                      <a:pt x="16" y="240"/>
                      <a:pt x="16" y="240"/>
                      <a:pt x="16" y="240"/>
                    </a:cubicBezTo>
                    <a:cubicBezTo>
                      <a:pt x="5" y="240"/>
                      <a:pt x="0" y="249"/>
                      <a:pt x="0" y="260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80" y="360"/>
                      <a:pt x="80" y="360"/>
                      <a:pt x="80" y="360"/>
                    </a:cubicBezTo>
                    <a:cubicBezTo>
                      <a:pt x="80" y="260"/>
                      <a:pt x="80" y="260"/>
                      <a:pt x="80" y="260"/>
                    </a:cubicBezTo>
                    <a:cubicBezTo>
                      <a:pt x="80" y="249"/>
                      <a:pt x="71" y="240"/>
                      <a:pt x="60" y="2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6" rIns="91430" bIns="45716" numCol="1" anchor="t" anchorCtr="0" compatLnSpc="1"/>
              <a:lstStyle/>
              <a:p>
                <a:pPr algn="ctr">
                  <a:lnSpc>
                    <a:spcPct val="150000"/>
                  </a:lnSpc>
                </a:pPr>
                <a:endParaRPr lang="en-US" sz="15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23"/>
              <p:cNvSpPr>
                <a:spLocks noEditPoints="1"/>
              </p:cNvSpPr>
              <p:nvPr/>
            </p:nvSpPr>
            <p:spPr bwMode="auto">
              <a:xfrm>
                <a:off x="3707904" y="1338582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6" rIns="91430" bIns="45716" numCol="1" anchor="t" anchorCtr="0" compatLnSpc="1"/>
              <a:lstStyle/>
              <a:p>
                <a:pPr algn="ctr">
                  <a:lnSpc>
                    <a:spcPct val="150000"/>
                  </a:lnSpc>
                </a:pPr>
                <a:endParaRPr lang="en-US" sz="15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" name="Content Placeholder 2"/>
            <p:cNvSpPr txBox="1"/>
            <p:nvPr/>
          </p:nvSpPr>
          <p:spPr>
            <a:xfrm>
              <a:off x="8297066" y="4396386"/>
              <a:ext cx="1119861" cy="104990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zh-CN" altLang="en-US" sz="76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sz="7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4" name="Group 48"/>
            <p:cNvGrpSpPr/>
            <p:nvPr/>
          </p:nvGrpSpPr>
          <p:grpSpPr>
            <a:xfrm>
              <a:off x="10055316" y="3594971"/>
              <a:ext cx="587075" cy="588104"/>
              <a:chOff x="5607375" y="3562825"/>
              <a:chExt cx="587140" cy="587140"/>
            </a:xfrm>
            <a:solidFill>
              <a:schemeClr val="bg1"/>
            </a:solidFill>
          </p:grpSpPr>
          <p:sp>
            <p:nvSpPr>
              <p:cNvPr id="16" name="Freeform 15"/>
              <p:cNvSpPr>
                <a:spLocks noEditPoints="1"/>
              </p:cNvSpPr>
              <p:nvPr/>
            </p:nvSpPr>
            <p:spPr bwMode="auto">
              <a:xfrm>
                <a:off x="5746497" y="3702123"/>
                <a:ext cx="308897" cy="308544"/>
              </a:xfrm>
              <a:custGeom>
                <a:avLst/>
                <a:gdLst>
                  <a:gd name="T0" fmla="*/ 183 w 371"/>
                  <a:gd name="T1" fmla="*/ 1 h 370"/>
                  <a:gd name="T2" fmla="*/ 2 w 371"/>
                  <a:gd name="T3" fmla="*/ 187 h 370"/>
                  <a:gd name="T4" fmla="*/ 188 w 371"/>
                  <a:gd name="T5" fmla="*/ 369 h 370"/>
                  <a:gd name="T6" fmla="*/ 370 w 371"/>
                  <a:gd name="T7" fmla="*/ 182 h 370"/>
                  <a:gd name="T8" fmla="*/ 183 w 371"/>
                  <a:gd name="T9" fmla="*/ 1 h 370"/>
                  <a:gd name="T10" fmla="*/ 184 w 371"/>
                  <a:gd name="T11" fmla="*/ 25 h 370"/>
                  <a:gd name="T12" fmla="*/ 260 w 371"/>
                  <a:gd name="T13" fmla="*/ 43 h 370"/>
                  <a:gd name="T14" fmla="*/ 235 w 371"/>
                  <a:gd name="T15" fmla="*/ 84 h 370"/>
                  <a:gd name="T16" fmla="*/ 186 w 371"/>
                  <a:gd name="T17" fmla="*/ 73 h 370"/>
                  <a:gd name="T18" fmla="*/ 137 w 371"/>
                  <a:gd name="T19" fmla="*/ 84 h 370"/>
                  <a:gd name="T20" fmla="*/ 112 w 371"/>
                  <a:gd name="T21" fmla="*/ 43 h 370"/>
                  <a:gd name="T22" fmla="*/ 184 w 371"/>
                  <a:gd name="T23" fmla="*/ 25 h 370"/>
                  <a:gd name="T24" fmla="*/ 85 w 371"/>
                  <a:gd name="T25" fmla="*/ 234 h 370"/>
                  <a:gd name="T26" fmla="*/ 44 w 371"/>
                  <a:gd name="T27" fmla="*/ 259 h 370"/>
                  <a:gd name="T28" fmla="*/ 26 w 371"/>
                  <a:gd name="T29" fmla="*/ 187 h 370"/>
                  <a:gd name="T30" fmla="*/ 44 w 371"/>
                  <a:gd name="T31" fmla="*/ 111 h 370"/>
                  <a:gd name="T32" fmla="*/ 85 w 371"/>
                  <a:gd name="T33" fmla="*/ 136 h 370"/>
                  <a:gd name="T34" fmla="*/ 74 w 371"/>
                  <a:gd name="T35" fmla="*/ 185 h 370"/>
                  <a:gd name="T36" fmla="*/ 85 w 371"/>
                  <a:gd name="T37" fmla="*/ 234 h 370"/>
                  <a:gd name="T38" fmla="*/ 188 w 371"/>
                  <a:gd name="T39" fmla="*/ 345 h 370"/>
                  <a:gd name="T40" fmla="*/ 112 w 371"/>
                  <a:gd name="T41" fmla="*/ 327 h 370"/>
                  <a:gd name="T42" fmla="*/ 137 w 371"/>
                  <a:gd name="T43" fmla="*/ 286 h 370"/>
                  <a:gd name="T44" fmla="*/ 186 w 371"/>
                  <a:gd name="T45" fmla="*/ 297 h 370"/>
                  <a:gd name="T46" fmla="*/ 235 w 371"/>
                  <a:gd name="T47" fmla="*/ 286 h 370"/>
                  <a:gd name="T48" fmla="*/ 260 w 371"/>
                  <a:gd name="T49" fmla="*/ 327 h 370"/>
                  <a:gd name="T50" fmla="*/ 188 w 371"/>
                  <a:gd name="T51" fmla="*/ 345 h 370"/>
                  <a:gd name="T52" fmla="*/ 186 w 371"/>
                  <a:gd name="T53" fmla="*/ 273 h 370"/>
                  <a:gd name="T54" fmla="*/ 98 w 371"/>
                  <a:gd name="T55" fmla="*/ 185 h 370"/>
                  <a:gd name="T56" fmla="*/ 186 w 371"/>
                  <a:gd name="T57" fmla="*/ 97 h 370"/>
                  <a:gd name="T58" fmla="*/ 274 w 371"/>
                  <a:gd name="T59" fmla="*/ 185 h 370"/>
                  <a:gd name="T60" fmla="*/ 186 w 371"/>
                  <a:gd name="T61" fmla="*/ 273 h 370"/>
                  <a:gd name="T62" fmla="*/ 286 w 371"/>
                  <a:gd name="T63" fmla="*/ 234 h 370"/>
                  <a:gd name="T64" fmla="*/ 298 w 371"/>
                  <a:gd name="T65" fmla="*/ 185 h 370"/>
                  <a:gd name="T66" fmla="*/ 286 w 371"/>
                  <a:gd name="T67" fmla="*/ 136 h 370"/>
                  <a:gd name="T68" fmla="*/ 328 w 371"/>
                  <a:gd name="T69" fmla="*/ 111 h 370"/>
                  <a:gd name="T70" fmla="*/ 346 w 371"/>
                  <a:gd name="T71" fmla="*/ 183 h 370"/>
                  <a:gd name="T72" fmla="*/ 328 w 371"/>
                  <a:gd name="T73" fmla="*/ 259 h 370"/>
                  <a:gd name="T74" fmla="*/ 286 w 371"/>
                  <a:gd name="T75" fmla="*/ 23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1" h="370">
                    <a:moveTo>
                      <a:pt x="183" y="1"/>
                    </a:moveTo>
                    <a:cubicBezTo>
                      <a:pt x="82" y="2"/>
                      <a:pt x="0" y="86"/>
                      <a:pt x="2" y="187"/>
                    </a:cubicBezTo>
                    <a:cubicBezTo>
                      <a:pt x="3" y="289"/>
                      <a:pt x="87" y="370"/>
                      <a:pt x="188" y="369"/>
                    </a:cubicBezTo>
                    <a:cubicBezTo>
                      <a:pt x="290" y="368"/>
                      <a:pt x="371" y="284"/>
                      <a:pt x="370" y="182"/>
                    </a:cubicBezTo>
                    <a:cubicBezTo>
                      <a:pt x="368" y="81"/>
                      <a:pt x="285" y="0"/>
                      <a:pt x="183" y="1"/>
                    </a:cubicBezTo>
                    <a:close/>
                    <a:moveTo>
                      <a:pt x="184" y="25"/>
                    </a:moveTo>
                    <a:cubicBezTo>
                      <a:pt x="211" y="25"/>
                      <a:pt x="237" y="31"/>
                      <a:pt x="260" y="43"/>
                    </a:cubicBezTo>
                    <a:cubicBezTo>
                      <a:pt x="235" y="84"/>
                      <a:pt x="235" y="84"/>
                      <a:pt x="235" y="84"/>
                    </a:cubicBezTo>
                    <a:cubicBezTo>
                      <a:pt x="220" y="77"/>
                      <a:pt x="203" y="73"/>
                      <a:pt x="186" y="73"/>
                    </a:cubicBezTo>
                    <a:cubicBezTo>
                      <a:pt x="168" y="73"/>
                      <a:pt x="151" y="77"/>
                      <a:pt x="137" y="84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33" y="32"/>
                      <a:pt x="158" y="25"/>
                      <a:pt x="184" y="25"/>
                    </a:cubicBezTo>
                    <a:close/>
                    <a:moveTo>
                      <a:pt x="85" y="234"/>
                    </a:moveTo>
                    <a:cubicBezTo>
                      <a:pt x="44" y="259"/>
                      <a:pt x="44" y="259"/>
                      <a:pt x="44" y="259"/>
                    </a:cubicBezTo>
                    <a:cubicBezTo>
                      <a:pt x="33" y="237"/>
                      <a:pt x="26" y="213"/>
                      <a:pt x="26" y="187"/>
                    </a:cubicBezTo>
                    <a:cubicBezTo>
                      <a:pt x="25" y="160"/>
                      <a:pt x="32" y="134"/>
                      <a:pt x="44" y="111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78" y="151"/>
                      <a:pt x="74" y="167"/>
                      <a:pt x="74" y="185"/>
                    </a:cubicBezTo>
                    <a:cubicBezTo>
                      <a:pt x="74" y="203"/>
                      <a:pt x="78" y="219"/>
                      <a:pt x="85" y="234"/>
                    </a:cubicBezTo>
                    <a:close/>
                    <a:moveTo>
                      <a:pt x="188" y="345"/>
                    </a:moveTo>
                    <a:cubicBezTo>
                      <a:pt x="161" y="345"/>
                      <a:pt x="135" y="339"/>
                      <a:pt x="112" y="327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51" y="293"/>
                      <a:pt x="168" y="297"/>
                      <a:pt x="186" y="297"/>
                    </a:cubicBezTo>
                    <a:cubicBezTo>
                      <a:pt x="203" y="297"/>
                      <a:pt x="220" y="293"/>
                      <a:pt x="235" y="286"/>
                    </a:cubicBezTo>
                    <a:cubicBezTo>
                      <a:pt x="260" y="327"/>
                      <a:pt x="260" y="327"/>
                      <a:pt x="260" y="327"/>
                    </a:cubicBezTo>
                    <a:cubicBezTo>
                      <a:pt x="238" y="338"/>
                      <a:pt x="214" y="345"/>
                      <a:pt x="188" y="345"/>
                    </a:cubicBezTo>
                    <a:close/>
                    <a:moveTo>
                      <a:pt x="186" y="273"/>
                    </a:moveTo>
                    <a:cubicBezTo>
                      <a:pt x="137" y="273"/>
                      <a:pt x="98" y="233"/>
                      <a:pt x="98" y="185"/>
                    </a:cubicBezTo>
                    <a:cubicBezTo>
                      <a:pt x="98" y="136"/>
                      <a:pt x="137" y="97"/>
                      <a:pt x="186" y="97"/>
                    </a:cubicBezTo>
                    <a:cubicBezTo>
                      <a:pt x="234" y="97"/>
                      <a:pt x="274" y="136"/>
                      <a:pt x="274" y="185"/>
                    </a:cubicBezTo>
                    <a:cubicBezTo>
                      <a:pt x="274" y="233"/>
                      <a:pt x="234" y="273"/>
                      <a:pt x="186" y="273"/>
                    </a:cubicBezTo>
                    <a:close/>
                    <a:moveTo>
                      <a:pt x="286" y="234"/>
                    </a:moveTo>
                    <a:cubicBezTo>
                      <a:pt x="294" y="219"/>
                      <a:pt x="298" y="203"/>
                      <a:pt x="298" y="185"/>
                    </a:cubicBezTo>
                    <a:cubicBezTo>
                      <a:pt x="298" y="167"/>
                      <a:pt x="294" y="151"/>
                      <a:pt x="286" y="136"/>
                    </a:cubicBezTo>
                    <a:cubicBezTo>
                      <a:pt x="328" y="111"/>
                      <a:pt x="328" y="111"/>
                      <a:pt x="328" y="111"/>
                    </a:cubicBezTo>
                    <a:cubicBezTo>
                      <a:pt x="339" y="133"/>
                      <a:pt x="345" y="157"/>
                      <a:pt x="346" y="183"/>
                    </a:cubicBezTo>
                    <a:cubicBezTo>
                      <a:pt x="346" y="210"/>
                      <a:pt x="340" y="236"/>
                      <a:pt x="328" y="259"/>
                    </a:cubicBezTo>
                    <a:lnTo>
                      <a:pt x="286" y="2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6" rIns="91430" bIns="45716" numCol="1" anchor="t" anchorCtr="0" compatLnSpc="1"/>
              <a:lstStyle/>
              <a:p>
                <a:pPr algn="ctr">
                  <a:lnSpc>
                    <a:spcPct val="150000"/>
                  </a:lnSpc>
                </a:pPr>
                <a:endParaRPr lang="en-US" sz="15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5607375" y="3562825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6" rIns="91430" bIns="45716" numCol="1" anchor="t" anchorCtr="0" compatLnSpc="1"/>
              <a:lstStyle/>
              <a:p>
                <a:pPr algn="ctr">
                  <a:lnSpc>
                    <a:spcPct val="150000"/>
                  </a:lnSpc>
                </a:pPr>
                <a:endParaRPr lang="en-US" sz="15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" name="Content Placeholder 2"/>
            <p:cNvSpPr txBox="1"/>
            <p:nvPr/>
          </p:nvSpPr>
          <p:spPr>
            <a:xfrm>
              <a:off x="9817820" y="4414657"/>
              <a:ext cx="1062066" cy="104990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zh-CN" altLang="en-US" sz="76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altLang="zh-CN" sz="7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057177" y="1899625"/>
            <a:ext cx="2678034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algn="l"/>
            <a:r>
              <a:rPr lang="zh-CN" altLang="en-US" sz="2000" b="1" dirty="0"/>
              <a:t>在此输入标题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057177" y="2284554"/>
            <a:ext cx="3229948" cy="55399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algn="l"/>
            <a:r>
              <a:rPr lang="en-US" altLang="zh-CN" sz="1000" dirty="0"/>
              <a:t>The relevant part of the paper has been completely copied, and after inspection, there is no problem, and it is packed into a booklet with a cover. 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8134350" y="3054914"/>
            <a:ext cx="91465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2000" y="302871"/>
            <a:ext cx="3048000" cy="538391"/>
            <a:chOff x="6617" y="513"/>
            <a:chExt cx="6400" cy="1131"/>
          </a:xfrm>
        </p:grpSpPr>
        <p:sp>
          <p:nvSpPr>
            <p:cNvPr id="3" name="文本框 27"/>
            <p:cNvSpPr txBox="1"/>
            <p:nvPr/>
          </p:nvSpPr>
          <p:spPr>
            <a:xfrm>
              <a:off x="7160" y="513"/>
              <a:ext cx="5316" cy="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请在此处输入本章标题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617" y="965"/>
              <a:ext cx="640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5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input this chapter title here </a:t>
              </a:r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2700000">
            <a:off x="1809516" y="2164977"/>
            <a:ext cx="1828800" cy="1828800"/>
          </a:xfrm>
          <a:prstGeom prst="rect">
            <a:avLst/>
          </a:prstGeom>
          <a:solidFill>
            <a:srgbClr val="73B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4492" y="5178290"/>
            <a:ext cx="2878848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planning is an effective behavior to increase market share.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4920" y="4787233"/>
            <a:ext cx="2517991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5181601" y="2164977"/>
            <a:ext cx="1828800" cy="1828800"/>
          </a:xfrm>
          <a:prstGeom prst="rect">
            <a:avLst/>
          </a:prstGeom>
          <a:solidFill>
            <a:srgbClr val="73B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56577" y="5178290"/>
            <a:ext cx="2878848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planning is an effective behavior to increase market share.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7005" y="4787233"/>
            <a:ext cx="2517991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8553685" y="2164977"/>
            <a:ext cx="1828800" cy="1828800"/>
          </a:xfrm>
          <a:prstGeom prst="rect">
            <a:avLst/>
          </a:prstGeom>
          <a:solidFill>
            <a:srgbClr val="73B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28661" y="5178290"/>
            <a:ext cx="2878848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planning is an effective behavior to increase market share.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09089" y="4787233"/>
            <a:ext cx="2517991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37004" y="2925840"/>
            <a:ext cx="2517991" cy="791167"/>
            <a:chOff x="2049101" y="4581044"/>
            <a:chExt cx="1895194" cy="791167"/>
          </a:xfrm>
        </p:grpSpPr>
        <p:sp>
          <p:nvSpPr>
            <p:cNvPr id="21" name="文本框 20"/>
            <p:cNvSpPr txBox="1"/>
            <p:nvPr/>
          </p:nvSpPr>
          <p:spPr>
            <a:xfrm>
              <a:off x="2283830" y="4972101"/>
              <a:ext cx="1425737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planning is an effective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49101" y="4581044"/>
              <a:ext cx="1895194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09088" y="2925840"/>
            <a:ext cx="2517991" cy="791167"/>
            <a:chOff x="2049101" y="4581044"/>
            <a:chExt cx="1895194" cy="791167"/>
          </a:xfrm>
        </p:grpSpPr>
        <p:sp>
          <p:nvSpPr>
            <p:cNvPr id="24" name="文本框 23"/>
            <p:cNvSpPr txBox="1"/>
            <p:nvPr/>
          </p:nvSpPr>
          <p:spPr>
            <a:xfrm>
              <a:off x="2283830" y="4972101"/>
              <a:ext cx="1425737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planning is an effective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049101" y="4581044"/>
              <a:ext cx="1895194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64920" y="2502088"/>
            <a:ext cx="2517991" cy="1214919"/>
            <a:chOff x="1464920" y="2502088"/>
            <a:chExt cx="2517991" cy="1214919"/>
          </a:xfrm>
        </p:grpSpPr>
        <p:grpSp>
          <p:nvGrpSpPr>
            <p:cNvPr id="17" name="组合 16"/>
            <p:cNvGrpSpPr/>
            <p:nvPr/>
          </p:nvGrpSpPr>
          <p:grpSpPr>
            <a:xfrm>
              <a:off x="1464920" y="2925840"/>
              <a:ext cx="2517991" cy="791167"/>
              <a:chOff x="2049101" y="4581044"/>
              <a:chExt cx="1895194" cy="79116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283830" y="4972101"/>
                <a:ext cx="1425737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 planning is an effective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049101" y="4581044"/>
                <a:ext cx="1895194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添加标题</a:t>
                </a:r>
                <a:endParaRPr lang="zh-CN" altLang="en-US" sz="20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2472884" y="2502088"/>
              <a:ext cx="5020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844968" y="2502088"/>
            <a:ext cx="5020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17055" y="2502088"/>
            <a:ext cx="5020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334250" y="2510273"/>
            <a:ext cx="3762375" cy="673388"/>
            <a:chOff x="5715000" y="1581359"/>
            <a:chExt cx="3762375" cy="673388"/>
          </a:xfrm>
        </p:grpSpPr>
        <p:grpSp>
          <p:nvGrpSpPr>
            <p:cNvPr id="7" name="组合 6"/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5800725" y="1669972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请输入第二章标题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2" r="23845"/>
          <a:stretch>
            <a:fillRect/>
          </a:stretch>
        </p:blipFill>
        <p:spPr>
          <a:xfrm>
            <a:off x="8083282" y="2339674"/>
            <a:ext cx="3297725" cy="3512146"/>
          </a:xfrm>
          <a:custGeom>
            <a:avLst/>
            <a:gdLst>
              <a:gd name="connsiteX0" fmla="*/ 0 w 3297725"/>
              <a:gd name="connsiteY0" fmla="*/ 0 h 3512146"/>
              <a:gd name="connsiteX1" fmla="*/ 3297725 w 3297725"/>
              <a:gd name="connsiteY1" fmla="*/ 0 h 3512146"/>
              <a:gd name="connsiteX2" fmla="*/ 3297725 w 3297725"/>
              <a:gd name="connsiteY2" fmla="*/ 3512146 h 3512146"/>
              <a:gd name="connsiteX3" fmla="*/ 0 w 3297725"/>
              <a:gd name="connsiteY3" fmla="*/ 3512146 h 351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725" h="3512146">
                <a:moveTo>
                  <a:pt x="0" y="0"/>
                </a:moveTo>
                <a:lnTo>
                  <a:pt x="3297725" y="0"/>
                </a:lnTo>
                <a:lnTo>
                  <a:pt x="3297725" y="3512146"/>
                </a:lnTo>
                <a:lnTo>
                  <a:pt x="0" y="3512146"/>
                </a:lnTo>
                <a:close/>
              </a:path>
            </a:pathLst>
          </a:cu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" r="8526" b="5504"/>
          <a:stretch>
            <a:fillRect/>
          </a:stretch>
        </p:blipFill>
        <p:spPr>
          <a:xfrm>
            <a:off x="4447139" y="2339675"/>
            <a:ext cx="3297725" cy="3512149"/>
          </a:xfrm>
          <a:custGeom>
            <a:avLst/>
            <a:gdLst>
              <a:gd name="connsiteX0" fmla="*/ 0 w 3297725"/>
              <a:gd name="connsiteY0" fmla="*/ 0 h 3512149"/>
              <a:gd name="connsiteX1" fmla="*/ 3297725 w 3297725"/>
              <a:gd name="connsiteY1" fmla="*/ 0 h 3512149"/>
              <a:gd name="connsiteX2" fmla="*/ 3297725 w 3297725"/>
              <a:gd name="connsiteY2" fmla="*/ 3512149 h 3512149"/>
              <a:gd name="connsiteX3" fmla="*/ 0 w 3297725"/>
              <a:gd name="connsiteY3" fmla="*/ 3512149 h 351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725" h="3512149">
                <a:moveTo>
                  <a:pt x="0" y="0"/>
                </a:moveTo>
                <a:lnTo>
                  <a:pt x="3297725" y="0"/>
                </a:lnTo>
                <a:lnTo>
                  <a:pt x="3297725" y="3512149"/>
                </a:lnTo>
                <a:lnTo>
                  <a:pt x="0" y="3512149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r="20659"/>
          <a:stretch>
            <a:fillRect/>
          </a:stretch>
        </p:blipFill>
        <p:spPr>
          <a:xfrm>
            <a:off x="810995" y="2339675"/>
            <a:ext cx="3297725" cy="3512147"/>
          </a:xfrm>
          <a:custGeom>
            <a:avLst/>
            <a:gdLst>
              <a:gd name="connsiteX0" fmla="*/ 0 w 3297725"/>
              <a:gd name="connsiteY0" fmla="*/ 0 h 3512147"/>
              <a:gd name="connsiteX1" fmla="*/ 3297725 w 3297725"/>
              <a:gd name="connsiteY1" fmla="*/ 0 h 3512147"/>
              <a:gd name="connsiteX2" fmla="*/ 3297725 w 3297725"/>
              <a:gd name="connsiteY2" fmla="*/ 3512147 h 3512147"/>
              <a:gd name="connsiteX3" fmla="*/ 0 w 3297725"/>
              <a:gd name="connsiteY3" fmla="*/ 3512147 h 351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725" h="3512147">
                <a:moveTo>
                  <a:pt x="0" y="0"/>
                </a:moveTo>
                <a:lnTo>
                  <a:pt x="3297725" y="0"/>
                </a:lnTo>
                <a:lnTo>
                  <a:pt x="3297725" y="3512147"/>
                </a:lnTo>
                <a:lnTo>
                  <a:pt x="0" y="3512147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4572000" y="302871"/>
            <a:ext cx="3048000" cy="538391"/>
            <a:chOff x="6617" y="513"/>
            <a:chExt cx="6400" cy="1131"/>
          </a:xfrm>
        </p:grpSpPr>
        <p:sp>
          <p:nvSpPr>
            <p:cNvPr id="3" name="文本框 27"/>
            <p:cNvSpPr txBox="1"/>
            <p:nvPr/>
          </p:nvSpPr>
          <p:spPr>
            <a:xfrm>
              <a:off x="7160" y="513"/>
              <a:ext cx="5316" cy="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请在此处输入本章标题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617" y="965"/>
              <a:ext cx="640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5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input this chapter title here </a:t>
              </a:r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53669" y="1369160"/>
            <a:ext cx="94846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relevant part of the paper has been completely copied, and after inspection, there is no problem, and it is packed into a booklet with a cover. The relevant part of the paper has been completely copied, and after inspection,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2000" y="302871"/>
            <a:ext cx="3048000" cy="538391"/>
            <a:chOff x="6617" y="513"/>
            <a:chExt cx="6400" cy="1131"/>
          </a:xfrm>
        </p:grpSpPr>
        <p:sp>
          <p:nvSpPr>
            <p:cNvPr id="3" name="文本框 27"/>
            <p:cNvSpPr txBox="1"/>
            <p:nvPr/>
          </p:nvSpPr>
          <p:spPr>
            <a:xfrm>
              <a:off x="7160" y="513"/>
              <a:ext cx="5316" cy="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请在此处输入本章标题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617" y="965"/>
              <a:ext cx="6400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5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input this chapter title here </a:t>
              </a:r>
              <a:endParaRPr lang="en-US" altLang="zh-CN" sz="7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PA_1"/>
          <p:cNvGrpSpPr/>
          <p:nvPr>
            <p:custDataLst>
              <p:tags r:id="rId1"/>
            </p:custDataLst>
          </p:nvPr>
        </p:nvGrpSpPr>
        <p:grpSpPr bwMode="auto">
          <a:xfrm>
            <a:off x="535637" y="1678048"/>
            <a:ext cx="6204822" cy="4179827"/>
            <a:chOff x="0" y="0"/>
            <a:chExt cx="2724" cy="1835"/>
          </a:xfrm>
        </p:grpSpPr>
        <p:sp>
          <p:nvSpPr>
            <p:cNvPr id="6" name="Oval 11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7" name="Picture 13" descr="apple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0"/>
              <a:ext cx="2246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r="289" b="12269"/>
          <a:stretch>
            <a:fillRect/>
          </a:stretch>
        </p:blipFill>
        <p:spPr>
          <a:xfrm>
            <a:off x="1283100" y="1904589"/>
            <a:ext cx="4713402" cy="2808102"/>
          </a:xfrm>
          <a:custGeom>
            <a:avLst/>
            <a:gdLst>
              <a:gd name="connsiteX0" fmla="*/ 0 w 4713402"/>
              <a:gd name="connsiteY0" fmla="*/ 0 h 2808102"/>
              <a:gd name="connsiteX1" fmla="*/ 4713402 w 4713402"/>
              <a:gd name="connsiteY1" fmla="*/ 0 h 2808102"/>
              <a:gd name="connsiteX2" fmla="*/ 4713402 w 4713402"/>
              <a:gd name="connsiteY2" fmla="*/ 2808102 h 2808102"/>
              <a:gd name="connsiteX3" fmla="*/ 0 w 4713402"/>
              <a:gd name="connsiteY3" fmla="*/ 2808102 h 280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3402" h="2808102">
                <a:moveTo>
                  <a:pt x="0" y="0"/>
                </a:moveTo>
                <a:lnTo>
                  <a:pt x="4713402" y="0"/>
                </a:lnTo>
                <a:lnTo>
                  <a:pt x="4713402" y="2808102"/>
                </a:lnTo>
                <a:lnTo>
                  <a:pt x="0" y="2808102"/>
                </a:lnTo>
                <a:close/>
              </a:path>
            </a:pathLst>
          </a:custGeom>
        </p:spPr>
      </p:pic>
      <p:grpSp>
        <p:nvGrpSpPr>
          <p:cNvPr id="14" name="组合 13"/>
          <p:cNvGrpSpPr/>
          <p:nvPr/>
        </p:nvGrpSpPr>
        <p:grpSpPr>
          <a:xfrm>
            <a:off x="6740459" y="1630683"/>
            <a:ext cx="4749374" cy="785039"/>
            <a:chOff x="6537751" y="1360403"/>
            <a:chExt cx="4749374" cy="785039"/>
          </a:xfrm>
        </p:grpSpPr>
        <p:sp>
          <p:nvSpPr>
            <p:cNvPr id="21" name="文本框 20"/>
            <p:cNvSpPr txBox="1"/>
            <p:nvPr/>
          </p:nvSpPr>
          <p:spPr>
            <a:xfrm>
              <a:off x="6537751" y="1360403"/>
              <a:ext cx="2678034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在此输入标题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537751" y="1745332"/>
              <a:ext cx="4749374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l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relevant part of the paper has been completely copied, and after inspection, there is no problem, and it is packed into a booklet with a cover.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40459" y="2912324"/>
            <a:ext cx="4749374" cy="785039"/>
            <a:chOff x="6537751" y="1360403"/>
            <a:chExt cx="4749374" cy="785039"/>
          </a:xfrm>
        </p:grpSpPr>
        <p:sp>
          <p:nvSpPr>
            <p:cNvPr id="19" name="文本框 18"/>
            <p:cNvSpPr txBox="1"/>
            <p:nvPr/>
          </p:nvSpPr>
          <p:spPr>
            <a:xfrm>
              <a:off x="6537751" y="1360403"/>
              <a:ext cx="2678034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在此输入标题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37751" y="1745332"/>
              <a:ext cx="4749374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l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relevant part of the paper has been completely copied, and after inspection, there is no problem, and it is packed into a booklet with a cover.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40459" y="4193966"/>
            <a:ext cx="4749374" cy="785039"/>
            <a:chOff x="6537751" y="1360403"/>
            <a:chExt cx="4749374" cy="785039"/>
          </a:xfrm>
        </p:grpSpPr>
        <p:sp>
          <p:nvSpPr>
            <p:cNvPr id="17" name="文本框 16"/>
            <p:cNvSpPr txBox="1"/>
            <p:nvPr/>
          </p:nvSpPr>
          <p:spPr>
            <a:xfrm>
              <a:off x="6537751" y="1360403"/>
              <a:ext cx="2678034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在此输入标题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537751" y="1745332"/>
              <a:ext cx="4749374" cy="40011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dist">
                <a:defRPr sz="66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l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relevant part of the paper has been completely copied, and after inspection, there is no problem, and it is packed into a booklet with a cover.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MH" val="20160809101803"/>
  <p:tag name="MH_LIBRARY" val="GRAPHIC"/>
  <p:tag name="MH_TYPE" val="Other"/>
  <p:tag name="MH_ORDER" val="5"/>
</p:tagLst>
</file>

<file path=ppt/tags/tag3.xml><?xml version="1.0" encoding="utf-8"?>
<p:tagLst xmlns:p="http://schemas.openxmlformats.org/presentationml/2006/main">
  <p:tag name="MH" val="20160809101803"/>
  <p:tag name="MH_LIBRARY" val="GRAPHIC"/>
  <p:tag name="MH_TYPE" val="Other"/>
  <p:tag name="MH_ORDER" val="6"/>
</p:tagLst>
</file>

<file path=ppt/tags/tag4.xml><?xml version="1.0" encoding="utf-8"?>
<p:tagLst xmlns:p="http://schemas.openxmlformats.org/presentationml/2006/main">
  <p:tag name="MH" val="20160809101803"/>
  <p:tag name="MH_LIBRARY" val="GRAPHIC"/>
  <p:tag name="MH_TYPE" val="Other"/>
  <p:tag name="MH_ORDER" val="7"/>
</p:tagLst>
</file>

<file path=ppt/tags/tag5.xml><?xml version="1.0" encoding="utf-8"?>
<p:tagLst xmlns:p="http://schemas.openxmlformats.org/presentationml/2006/main">
  <p:tag name="MH" val="20160809101803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3618</Words>
  <Application>WPS 演示</Application>
  <PresentationFormat>宽屏</PresentationFormat>
  <Paragraphs>180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华文新魏</vt:lpstr>
      <vt:lpstr>华文中宋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zccv</dc:creator>
  <cp:lastModifiedBy>刘智</cp:lastModifiedBy>
  <cp:revision>9</cp:revision>
  <dcterms:created xsi:type="dcterms:W3CDTF">2018-10-08T02:46:00Z</dcterms:created>
  <dcterms:modified xsi:type="dcterms:W3CDTF">2020-11-10T14:33:40Z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