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07490" y="1365250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04035" y="184912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804035" y="359727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04975" y="136525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13730" y="1365250"/>
            <a:ext cx="3508375" cy="3163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r>
              <a:rPr lang="zh-CN" altLang="en-US"/>
              <a:t>的集合，表示了集群的状态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容器运行的应用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应用可用的资源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应用运行的行为、策略</a:t>
            </a: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spec</a:t>
            </a:r>
            <a:r>
              <a:rPr lang="zh-CN" altLang="en-US" sz="1400"/>
              <a:t>：定义了用户对</a:t>
            </a:r>
            <a:r>
              <a:rPr lang="en-US" altLang="zh-CN" sz="1400"/>
              <a:t>object</a:t>
            </a:r>
            <a:r>
              <a:rPr lang="zh-CN" altLang="en-US" sz="1400"/>
              <a:t>的期望状态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status</a:t>
            </a:r>
            <a:r>
              <a:rPr lang="zh-CN" altLang="en-US" sz="1400"/>
              <a:t>：描述了</a:t>
            </a:r>
            <a:r>
              <a:rPr lang="en-US" altLang="zh-CN" sz="1400"/>
              <a:t>object</a:t>
            </a:r>
            <a:r>
              <a:rPr lang="zh-CN" altLang="en-US" sz="1400"/>
              <a:t>的当前状态</a:t>
            </a: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多数情况卡使用</a:t>
            </a:r>
            <a:r>
              <a:rPr lang="en-US" altLang="zh-CN" sz="1400"/>
              <a:t>.yaml</a:t>
            </a:r>
            <a:r>
              <a:rPr lang="zh-CN" altLang="en-US" sz="1400"/>
              <a:t>文件描述一个</a:t>
            </a:r>
            <a:r>
              <a:rPr lang="en-US" altLang="zh-CN" sz="1400"/>
              <a:t>object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785" y="890270"/>
            <a:ext cx="51841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 kind: Deployment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7585" y="890270"/>
            <a:ext cx="26562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资源对象必要域：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apiVersion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kind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metadata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spec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8635" y="1282700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465" y="1443355"/>
            <a:ext cx="3724275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738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提供集群控制平面的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385" y="2665095"/>
            <a:ext cx="45980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CONTROLLER MANAGER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replicaton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endpoints 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service account &amp; token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7385" y="434403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ETCD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持久化存储，用以记录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5555" y="268986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KUBE-PROXY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分布式负载均衡，服务发现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362267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SCHEDULER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服务调度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080" y="1132840"/>
            <a:ext cx="8879840" cy="4232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555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KUBELET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节点的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CRI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9570" y="5059045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 Panel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045" y="1470660"/>
            <a:ext cx="4093845" cy="196405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5320" y="3128010"/>
            <a:ext cx="62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1355" y="830580"/>
            <a:ext cx="100552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控制平面核心，使用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http API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让终端用户、集群组件和扩展组件之间可以互相通信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用以查询和管理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中的对象（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object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groups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定义了当前组下所能管理资源对象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vX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可用，稳定版本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v1beta1	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预发布版本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v1alpha1	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实验性版本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健康检查点：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curl -k https://localhost:6443/livez?verbose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get --raw='/readyz?verbose'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宽屏</PresentationFormat>
  <Paragraphs>269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7</cp:revision>
  <dcterms:created xsi:type="dcterms:W3CDTF">2020-12-04T02:59:00Z</dcterms:created>
  <dcterms:modified xsi:type="dcterms:W3CDTF">2020-12-07T08:47:53Z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