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Freeform 24"/>
          <p:cNvSpPr/>
          <p:nvPr>
            <p:custDataLst>
              <p:tags r:id="rId1"/>
            </p:custDataLst>
          </p:nvPr>
        </p:nvSpPr>
        <p:spPr bwMode="auto">
          <a:xfrm>
            <a:off x="5783500" y="3598629"/>
            <a:ext cx="2130604" cy="2030874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7" name="Freeform 25"/>
          <p:cNvSpPr/>
          <p:nvPr>
            <p:custDataLst>
              <p:tags r:id="rId2"/>
            </p:custDataLst>
          </p:nvPr>
        </p:nvSpPr>
        <p:spPr bwMode="auto">
          <a:xfrm>
            <a:off x="6270818" y="1225497"/>
            <a:ext cx="3232172" cy="3168707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8" name="Freeform 26"/>
          <p:cNvSpPr/>
          <p:nvPr>
            <p:custDataLst>
              <p:tags r:id="rId3"/>
            </p:custDataLst>
          </p:nvPr>
        </p:nvSpPr>
        <p:spPr bwMode="auto">
          <a:xfrm>
            <a:off x="7694243" y="4421404"/>
            <a:ext cx="2187270" cy="2436596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9" name="Freeform 27"/>
          <p:cNvSpPr/>
          <p:nvPr>
            <p:custDataLst>
              <p:tags r:id="rId4"/>
            </p:custDataLst>
          </p:nvPr>
        </p:nvSpPr>
        <p:spPr bwMode="auto">
          <a:xfrm>
            <a:off x="8065965" y="1402292"/>
            <a:ext cx="2549926" cy="2812852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0" name="Freeform 28"/>
          <p:cNvSpPr/>
          <p:nvPr>
            <p:custDataLst>
              <p:tags r:id="rId5"/>
            </p:custDataLst>
          </p:nvPr>
        </p:nvSpPr>
        <p:spPr bwMode="auto">
          <a:xfrm>
            <a:off x="9593654" y="2814385"/>
            <a:ext cx="2092073" cy="2017274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10409630" y="3075043"/>
            <a:ext cx="460121" cy="421588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7113993" y="2138938"/>
            <a:ext cx="437455" cy="437453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9061004" y="2061873"/>
            <a:ext cx="466920" cy="462386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538277" y="4122213"/>
            <a:ext cx="564384" cy="367189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656140" y="2741854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89220" y="4661663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607684" y="2741854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994843" y="3677959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9488" y="1636110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979488" y="2405934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79488" y="1350532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9488" y="2862299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9488" y="2576721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79488" y="4088488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9488" y="3802910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79488" y="5292072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979488" y="5006494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3"/>
            </p:custDataLst>
          </p:nvPr>
        </p:nvSpPr>
        <p:spPr>
          <a:xfrm>
            <a:off x="754063" y="261258"/>
            <a:ext cx="10680700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979488" y="3637433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979488" y="4855949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979488" y="6046120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WPS 演示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黑体</vt:lpstr>
      <vt:lpstr>Tempus Sans ITC</vt:lpstr>
      <vt:lpstr>Gabriola</vt:lpstr>
      <vt:lpstr>幼圆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刘智</cp:lastModifiedBy>
  <cp:revision>4</cp:revision>
  <dcterms:created xsi:type="dcterms:W3CDTF">2020-12-04T02:59:41Z</dcterms:created>
  <dcterms:modified xsi:type="dcterms:W3CDTF">2020-12-04T03:16:43Z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