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1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5" Type="http://schemas.openxmlformats.org/officeDocument/2006/relationships/image" Target="../media/image2.sv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image" Target="../media/image5.svg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16.png"/><Relationship Id="rId3" Type="http://schemas.openxmlformats.org/officeDocument/2006/relationships/image" Target="../media/image3.sv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Freeform 24"/>
          <p:cNvSpPr/>
          <p:nvPr>
            <p:custDataLst>
              <p:tags r:id="rId1"/>
            </p:custDataLst>
          </p:nvPr>
        </p:nvSpPr>
        <p:spPr bwMode="auto">
          <a:xfrm>
            <a:off x="5783500" y="3598629"/>
            <a:ext cx="2130604" cy="2030874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7" name="Freeform 25"/>
          <p:cNvSpPr/>
          <p:nvPr>
            <p:custDataLst>
              <p:tags r:id="rId2"/>
            </p:custDataLst>
          </p:nvPr>
        </p:nvSpPr>
        <p:spPr bwMode="auto">
          <a:xfrm>
            <a:off x="6270818" y="1225497"/>
            <a:ext cx="3232172" cy="3168707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8" name="Freeform 26"/>
          <p:cNvSpPr/>
          <p:nvPr>
            <p:custDataLst>
              <p:tags r:id="rId3"/>
            </p:custDataLst>
          </p:nvPr>
        </p:nvSpPr>
        <p:spPr bwMode="auto">
          <a:xfrm>
            <a:off x="7694243" y="4421404"/>
            <a:ext cx="2187270" cy="2436596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9" name="Freeform 27"/>
          <p:cNvSpPr/>
          <p:nvPr>
            <p:custDataLst>
              <p:tags r:id="rId4"/>
            </p:custDataLst>
          </p:nvPr>
        </p:nvSpPr>
        <p:spPr bwMode="auto">
          <a:xfrm>
            <a:off x="8065965" y="1402292"/>
            <a:ext cx="2549926" cy="2812852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0" name="Freeform 28"/>
          <p:cNvSpPr/>
          <p:nvPr>
            <p:custDataLst>
              <p:tags r:id="rId5"/>
            </p:custDataLst>
          </p:nvPr>
        </p:nvSpPr>
        <p:spPr bwMode="auto">
          <a:xfrm>
            <a:off x="9593654" y="2814385"/>
            <a:ext cx="2092073" cy="2017274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10409630" y="3075043"/>
            <a:ext cx="460121" cy="421588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113993" y="2138938"/>
            <a:ext cx="437455" cy="437453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061004" y="2061873"/>
            <a:ext cx="466920" cy="462386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538277" y="4122213"/>
            <a:ext cx="564384" cy="367189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56140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89220" y="4661663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607684" y="2741854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994843" y="3677959"/>
            <a:ext cx="1337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9488" y="1636110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488" y="2405934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9488" y="1350532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9488" y="2862299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9488" y="2576721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9488" y="4088488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8" y="3802910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79488" y="5292072"/>
            <a:ext cx="4113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79488" y="5006494"/>
            <a:ext cx="4113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54063" y="261258"/>
            <a:ext cx="10680700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488" y="3637433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488" y="4855949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488" y="6046120"/>
            <a:ext cx="4113879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3715" y="2945765"/>
            <a:ext cx="61658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1453515"/>
            <a:ext cx="9683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2358390"/>
            <a:ext cx="561975" cy="715010"/>
          </a:xfrm>
          <a:prstGeom prst="rect">
            <a:avLst/>
          </a:prstGeom>
        </p:spPr>
      </p:pic>
      <p:pic>
        <p:nvPicPr>
          <p:cNvPr id="5" name="图片 4" descr="C:/Users/liuzh/AppData/Local/Temp/kaimatting/20201204142216/output_aiMatting_20201204142226.pngoutput_aiMatting_20201204142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388870"/>
            <a:ext cx="513080" cy="65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765" y="2298700"/>
            <a:ext cx="1148715" cy="83375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363980" y="2715895"/>
            <a:ext cx="946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17980" y="2470785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C:/Users/liuzh/AppData/Local/Temp/kaimatting/20201204142505/output_aiMatting_20201204142520.pngoutput_aiMatting_202012041425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95" y="3538855"/>
            <a:ext cx="680085" cy="677545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4" idx="2"/>
          </p:cNvCxnSpPr>
          <p:nvPr/>
        </p:nvCxnSpPr>
        <p:spPr>
          <a:xfrm flipV="1">
            <a:off x="4246880" y="3073400"/>
            <a:ext cx="388620" cy="8045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4" idx="1"/>
          </p:cNvCxnSpPr>
          <p:nvPr/>
        </p:nvCxnSpPr>
        <p:spPr>
          <a:xfrm>
            <a:off x="3459480" y="2715895"/>
            <a:ext cx="8947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0" idx="1"/>
          </p:cNvCxnSpPr>
          <p:nvPr/>
        </p:nvCxnSpPr>
        <p:spPr>
          <a:xfrm>
            <a:off x="2885440" y="3132455"/>
            <a:ext cx="681355" cy="7454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5065" y="294576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DDD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9260" y="1685925"/>
            <a:ext cx="356870" cy="3568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56130" y="17418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agile需求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87700" y="640715"/>
            <a:ext cx="1447800" cy="1103630"/>
            <a:chOff x="8388" y="3228"/>
            <a:chExt cx="2280" cy="1738"/>
          </a:xfrm>
        </p:grpSpPr>
        <p:sp>
          <p:nvSpPr>
            <p:cNvPr id="19" name="六边形 18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99815" y="33274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上下箭头 26"/>
          <p:cNvSpPr/>
          <p:nvPr/>
        </p:nvSpPr>
        <p:spPr>
          <a:xfrm>
            <a:off x="3730625" y="1872615"/>
            <a:ext cx="353060" cy="716280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4" idx="3"/>
            <a:endCxn id="3" idx="2"/>
          </p:cNvCxnSpPr>
          <p:nvPr/>
        </p:nvCxnSpPr>
        <p:spPr>
          <a:xfrm flipV="1">
            <a:off x="4916170" y="1962150"/>
            <a:ext cx="1042670" cy="753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9380000">
            <a:off x="5067300" y="2108200"/>
            <a:ext cx="567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Commit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0" name="图片 29" descr="C:/Users/liuzh/AppData/Local/Temp/kaimatting/20201204143249/output_aiMatting_20201204143259.pngoutput_aiMatting_202012041432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740" y="661035"/>
            <a:ext cx="485140" cy="671830"/>
          </a:xfrm>
          <a:prstGeom prst="rect">
            <a:avLst/>
          </a:prstGeom>
        </p:spPr>
      </p:pic>
      <p:cxnSp>
        <p:nvCxnSpPr>
          <p:cNvPr id="31" name="曲线连接符 30"/>
          <p:cNvCxnSpPr>
            <a:stCxn id="30" idx="1"/>
            <a:endCxn id="3" idx="0"/>
          </p:cNvCxnSpPr>
          <p:nvPr/>
        </p:nvCxnSpPr>
        <p:spPr>
          <a:xfrm rot="10800000" flipV="1">
            <a:off x="5958840" y="996315"/>
            <a:ext cx="1485900" cy="45656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20820000">
            <a:off x="6386195" y="802640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Monitor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曲线连接符 33"/>
          <p:cNvCxnSpPr>
            <a:stCxn id="3" idx="3"/>
            <a:endCxn id="30" idx="2"/>
          </p:cNvCxnSpPr>
          <p:nvPr/>
        </p:nvCxnSpPr>
        <p:spPr>
          <a:xfrm flipV="1">
            <a:off x="6442710" y="1332865"/>
            <a:ext cx="1244600" cy="3752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0820000">
            <a:off x="6793865" y="164909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Trigger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880" y="863600"/>
            <a:ext cx="1375410" cy="58928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2335" y="2945765"/>
            <a:ext cx="616585" cy="593090"/>
          </a:xfrm>
          <a:prstGeom prst="rect">
            <a:avLst/>
          </a:prstGeom>
        </p:spPr>
      </p:pic>
      <p:pic>
        <p:nvPicPr>
          <p:cNvPr id="39" name="图片 3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0" y="2945765"/>
            <a:ext cx="616585" cy="593090"/>
          </a:xfrm>
          <a:prstGeom prst="rect">
            <a:avLst/>
          </a:prstGeom>
        </p:spPr>
      </p:pic>
      <p:cxnSp>
        <p:nvCxnSpPr>
          <p:cNvPr id="40" name="曲线连接符 39"/>
          <p:cNvCxnSpPr>
            <a:stCxn id="37" idx="2"/>
            <a:endCxn id="2" idx="0"/>
          </p:cNvCxnSpPr>
          <p:nvPr/>
        </p:nvCxnSpPr>
        <p:spPr>
          <a:xfrm rot="5400000" flipV="1">
            <a:off x="8418830" y="1651635"/>
            <a:ext cx="1492885" cy="109474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492615" y="3538855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6106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3" name="曲线连接符 42"/>
          <p:cNvCxnSpPr>
            <a:stCxn id="2" idx="1"/>
            <a:endCxn id="38" idx="0"/>
          </p:cNvCxnSpPr>
          <p:nvPr/>
        </p:nvCxnSpPr>
        <p:spPr>
          <a:xfrm rot="10800000">
            <a:off x="8830945" y="2945130"/>
            <a:ext cx="572770" cy="296545"/>
          </a:xfrm>
          <a:prstGeom prst="curvedConnector4">
            <a:avLst>
              <a:gd name="adj1" fmla="val 23060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515350" y="2317115"/>
            <a:ext cx="888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Pre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canary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5" name="曲线连接符 44"/>
          <p:cNvCxnSpPr>
            <a:stCxn id="38" idx="1"/>
            <a:endCxn id="39" idx="0"/>
          </p:cNvCxnSpPr>
          <p:nvPr/>
        </p:nvCxnSpPr>
        <p:spPr>
          <a:xfrm rot="10800000">
            <a:off x="7896225" y="2945130"/>
            <a:ext cx="625475" cy="296545"/>
          </a:xfrm>
          <a:prstGeom prst="curvedConnector4">
            <a:avLst>
              <a:gd name="adj1" fmla="val 25381"/>
              <a:gd name="adj2" fmla="val 1803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33970" y="2470785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 Release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80225" y="3132455"/>
            <a:ext cx="631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AB Test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曲线连接符 47"/>
          <p:cNvCxnSpPr>
            <a:stCxn id="47" idx="1"/>
            <a:endCxn id="6" idx="2"/>
          </p:cNvCxnSpPr>
          <p:nvPr/>
        </p:nvCxnSpPr>
        <p:spPr>
          <a:xfrm rot="10800000">
            <a:off x="2884805" y="3131820"/>
            <a:ext cx="3994785" cy="12255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708900" y="3538855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PRO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0" name="曲线连接符 49"/>
          <p:cNvCxnSpPr>
            <a:stCxn id="49" idx="2"/>
            <a:endCxn id="42" idx="2"/>
          </p:cNvCxnSpPr>
          <p:nvPr/>
        </p:nvCxnSpPr>
        <p:spPr>
          <a:xfrm rot="5400000" flipV="1">
            <a:off x="8347710" y="3333115"/>
            <a:ext cx="3175" cy="901700"/>
          </a:xfrm>
          <a:prstGeom prst="curvedConnector3">
            <a:avLst>
              <a:gd name="adj1" fmla="val 75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29880" y="40487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Flow Routing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175" y="187261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CD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3" name="图片 52" descr="C:/Users/liuzh/AppData/Local/Temp/kaimatting/20201204144322/output_aiMatting_20201204144331.pngoutput_aiMatting_202012041443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505" y="386715"/>
            <a:ext cx="490220" cy="49022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9709150" y="1035685"/>
            <a:ext cx="311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CI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5" name="曲线连接符 54"/>
          <p:cNvCxnSpPr>
            <a:stCxn id="37" idx="3"/>
            <a:endCxn id="53" idx="1"/>
          </p:cNvCxnSpPr>
          <p:nvPr/>
        </p:nvCxnSpPr>
        <p:spPr>
          <a:xfrm flipV="1">
            <a:off x="9305290" y="631825"/>
            <a:ext cx="958215" cy="526415"/>
          </a:xfrm>
          <a:prstGeom prst="curvedConnector3">
            <a:avLst>
              <a:gd name="adj1" fmla="val 500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146665" y="9131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Registry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上下箭头 60"/>
          <p:cNvSpPr/>
          <p:nvPr/>
        </p:nvSpPr>
        <p:spPr>
          <a:xfrm rot="1980000">
            <a:off x="9919970" y="1284605"/>
            <a:ext cx="97790" cy="931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146665" y="1664970"/>
            <a:ext cx="1419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Build Once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Run anywhere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981315" y="4800600"/>
            <a:ext cx="631190" cy="673735"/>
            <a:chOff x="11860" y="8024"/>
            <a:chExt cx="994" cy="1061"/>
          </a:xfrm>
        </p:grpSpPr>
        <p:pic>
          <p:nvPicPr>
            <p:cNvPr id="63" name="图片 62" descr="C:/Users/liuzh/AppData/Local/Temp/kaimatting/20201204144734/output_aiMatting_20201204144744.pngoutput_aiMatting_202012041447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022" y="8024"/>
              <a:ext cx="671" cy="675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1860" y="8699"/>
              <a:ext cx="9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Metrics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13520" y="4825365"/>
            <a:ext cx="567690" cy="623570"/>
            <a:chOff x="14059" y="8103"/>
            <a:chExt cx="894" cy="982"/>
          </a:xfrm>
        </p:grpSpPr>
        <p:pic>
          <p:nvPicPr>
            <p:cNvPr id="64" name="图片 63" descr="C:/Users/liuzh/AppData/Local/Temp/kaimatting/20201204144817/output_aiMatting_20201204144836.pngoutput_aiMatting_202012041448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202" y="8103"/>
              <a:ext cx="607" cy="596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14059" y="8699"/>
              <a:ext cx="89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Events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69" name="右大括号 68"/>
          <p:cNvSpPr/>
          <p:nvPr/>
        </p:nvSpPr>
        <p:spPr>
          <a:xfrm rot="5400000">
            <a:off x="8726805" y="3281045"/>
            <a:ext cx="156210" cy="24314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0" name="图片 69" descr="resour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8540" y="5934075"/>
            <a:ext cx="384810" cy="38481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023350" y="5934075"/>
            <a:ext cx="133731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Policy Center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Center of Analysor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 Router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2" name="曲线连接符 71"/>
          <p:cNvCxnSpPr>
            <a:stCxn id="65" idx="2"/>
            <a:endCxn id="70" idx="0"/>
          </p:cNvCxnSpPr>
          <p:nvPr/>
        </p:nvCxnSpPr>
        <p:spPr>
          <a:xfrm rot="5400000" flipV="1">
            <a:off x="8334375" y="5437505"/>
            <a:ext cx="459740" cy="53340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6" idx="2"/>
            <a:endCxn id="70" idx="0"/>
          </p:cNvCxnSpPr>
          <p:nvPr/>
        </p:nvCxnSpPr>
        <p:spPr>
          <a:xfrm rot="5400000">
            <a:off x="8871585" y="5408295"/>
            <a:ext cx="485140" cy="56642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图片 73" descr="C:/Users/liuzh/AppData/Local/Temp/kaimatting/20201204145417/output_aiMatting_20201204145430.pngoutput_aiMatting_20201204145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660" y="4825365"/>
            <a:ext cx="518795" cy="518795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5927090" y="5344160"/>
            <a:ext cx="952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AlertManager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76" name="曲线连接符 75"/>
          <p:cNvCxnSpPr>
            <a:stCxn id="70" idx="1"/>
            <a:endCxn id="74" idx="3"/>
          </p:cNvCxnSpPr>
          <p:nvPr/>
        </p:nvCxnSpPr>
        <p:spPr>
          <a:xfrm rot="10800000">
            <a:off x="6688455" y="5085080"/>
            <a:ext cx="1950085" cy="1041400"/>
          </a:xfrm>
          <a:prstGeom prst="curvedConnector3">
            <a:avLst>
              <a:gd name="adj1" fmla="val 4998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燕尾形 76"/>
          <p:cNvSpPr/>
          <p:nvPr/>
        </p:nvSpPr>
        <p:spPr>
          <a:xfrm rot="12180000">
            <a:off x="4381500" y="4448175"/>
            <a:ext cx="1657985" cy="977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 rot="1440000">
            <a:off x="4925060" y="4231640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价值流反馈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5325" y="5673725"/>
            <a:ext cx="3173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楷体" panose="02010609060101010101" charset="-122"/>
                <a:ea typeface="楷体" panose="02010609060101010101" charset="-122"/>
              </a:rPr>
              <a:t>DEVOPS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价值流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0" name="右箭头 79"/>
          <p:cNvSpPr/>
          <p:nvPr/>
        </p:nvSpPr>
        <p:spPr>
          <a:xfrm rot="18840000">
            <a:off x="2060575" y="4674870"/>
            <a:ext cx="1649095" cy="37909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88365" y="3073400"/>
            <a:ext cx="439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User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3344545"/>
            <a:ext cx="1243330" cy="1195705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335" y="2795905"/>
            <a:ext cx="983615" cy="983615"/>
          </a:xfrm>
          <a:prstGeom prst="rect">
            <a:avLst/>
          </a:prstGeom>
        </p:spPr>
      </p:pic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925" y="3201035"/>
            <a:ext cx="983615" cy="983615"/>
          </a:xfrm>
          <a:prstGeom prst="rect">
            <a:avLst/>
          </a:prstGeom>
        </p:spPr>
      </p:pic>
      <p:pic>
        <p:nvPicPr>
          <p:cNvPr id="36" name="图片 3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155" y="3344545"/>
            <a:ext cx="983615" cy="983615"/>
          </a:xfrm>
          <a:prstGeom prst="rect">
            <a:avLst/>
          </a:prstGeom>
        </p:spPr>
      </p:pic>
      <p:pic>
        <p:nvPicPr>
          <p:cNvPr id="57" name="图片 56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2085" y="3887470"/>
            <a:ext cx="983615" cy="983615"/>
          </a:xfrm>
          <a:prstGeom prst="rect">
            <a:avLst/>
          </a:prstGeom>
        </p:spPr>
      </p:pic>
      <p:pic>
        <p:nvPicPr>
          <p:cNvPr id="58" name="图片 5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540" y="3887470"/>
            <a:ext cx="983615" cy="983615"/>
          </a:xfrm>
          <a:prstGeom prst="rect">
            <a:avLst/>
          </a:prstGeom>
        </p:spPr>
      </p:pic>
      <p:pic>
        <p:nvPicPr>
          <p:cNvPr id="59" name="图片 58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540" y="3344545"/>
            <a:ext cx="983615" cy="983615"/>
          </a:xfrm>
          <a:prstGeom prst="rect">
            <a:avLst/>
          </a:prstGeom>
        </p:spPr>
      </p:pic>
      <p:pic>
        <p:nvPicPr>
          <p:cNvPr id="60" name="图片 5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720" y="3779520"/>
            <a:ext cx="983615" cy="983615"/>
          </a:xfrm>
          <a:prstGeom prst="rect">
            <a:avLst/>
          </a:prstGeom>
        </p:spPr>
      </p:pic>
      <p:pic>
        <p:nvPicPr>
          <p:cNvPr id="82" name="图片 8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1585" y="3887470"/>
            <a:ext cx="983615" cy="983615"/>
          </a:xfrm>
          <a:prstGeom prst="rect">
            <a:avLst/>
          </a:prstGeom>
        </p:spPr>
      </p:pic>
      <p:grpSp>
        <p:nvGrpSpPr>
          <p:cNvPr id="83" name="组合 82"/>
          <p:cNvGrpSpPr/>
          <p:nvPr/>
        </p:nvGrpSpPr>
        <p:grpSpPr>
          <a:xfrm>
            <a:off x="1608455" y="817245"/>
            <a:ext cx="1447800" cy="1103630"/>
            <a:chOff x="8388" y="3228"/>
            <a:chExt cx="2280" cy="1738"/>
          </a:xfrm>
        </p:grpSpPr>
        <p:sp>
          <p:nvSpPr>
            <p:cNvPr id="84" name="六边形 83"/>
            <p:cNvSpPr/>
            <p:nvPr/>
          </p:nvSpPr>
          <p:spPr>
            <a:xfrm>
              <a:off x="8927" y="322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六边形 84"/>
            <p:cNvSpPr/>
            <p:nvPr/>
          </p:nvSpPr>
          <p:spPr>
            <a:xfrm>
              <a:off x="8388" y="3597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六边形 85"/>
            <p:cNvSpPr/>
            <p:nvPr/>
          </p:nvSpPr>
          <p:spPr>
            <a:xfrm>
              <a:off x="8927" y="3952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9476" y="3600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六边形 87"/>
            <p:cNvSpPr/>
            <p:nvPr/>
          </p:nvSpPr>
          <p:spPr>
            <a:xfrm>
              <a:off x="9461" y="4318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六边形 88"/>
            <p:cNvSpPr/>
            <p:nvPr/>
          </p:nvSpPr>
          <p:spPr>
            <a:xfrm>
              <a:off x="10020" y="3976"/>
              <a:ext cx="649" cy="6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20570" y="509270"/>
            <a:ext cx="1335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微服务</a:t>
            </a:r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Miro Service</a:t>
            </a:r>
            <a:endParaRPr lang="en-US" altLang="zh-CN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1" name="图片 90" descr="C:/Users/liuzh/AppData/Local/Temp/kaimatting/20201204150428/output_aiMatting_20201204150455.pngoutput_aiMatting_202012041504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1689100"/>
            <a:ext cx="624205" cy="868680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3831590" y="192151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我们不生产服务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000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我们只是服务的搬运工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3" name="曲线连接符 92"/>
          <p:cNvCxnSpPr>
            <a:stCxn id="88" idx="1"/>
            <a:endCxn id="16" idx="0"/>
          </p:cNvCxnSpPr>
          <p:nvPr/>
        </p:nvCxnSpPr>
        <p:spPr>
          <a:xfrm rot="5400000" flipV="1">
            <a:off x="2575560" y="1945005"/>
            <a:ext cx="874395" cy="827405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5975" y="4871085"/>
            <a:ext cx="8210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混乱的码头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5" name="图片 94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427095"/>
            <a:ext cx="983615" cy="983615"/>
          </a:xfrm>
          <a:prstGeom prst="rect">
            <a:avLst/>
          </a:prstGeom>
        </p:spPr>
      </p:pic>
      <p:pic>
        <p:nvPicPr>
          <p:cNvPr id="96" name="图片 95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2936875"/>
            <a:ext cx="983615" cy="983615"/>
          </a:xfrm>
          <a:prstGeom prst="rect">
            <a:avLst/>
          </a:prstGeom>
        </p:spPr>
      </p:pic>
      <p:pic>
        <p:nvPicPr>
          <p:cNvPr id="97" name="图片 96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430" y="3920490"/>
            <a:ext cx="983615" cy="983615"/>
          </a:xfrm>
          <a:prstGeom prst="rect">
            <a:avLst/>
          </a:prstGeom>
        </p:spPr>
      </p:pic>
      <p:pic>
        <p:nvPicPr>
          <p:cNvPr id="98" name="图片 97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920490"/>
            <a:ext cx="983615" cy="983615"/>
          </a:xfrm>
          <a:prstGeom prst="rect">
            <a:avLst/>
          </a:prstGeom>
        </p:spPr>
      </p:pic>
      <p:pic>
        <p:nvPicPr>
          <p:cNvPr id="99" name="图片 98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2865" y="3427095"/>
            <a:ext cx="983615" cy="983615"/>
          </a:xfrm>
          <a:prstGeom prst="rect">
            <a:avLst/>
          </a:prstGeom>
        </p:spPr>
      </p:pic>
      <p:pic>
        <p:nvPicPr>
          <p:cNvPr id="100" name="图片 99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2936875"/>
            <a:ext cx="983615" cy="983615"/>
          </a:xfrm>
          <a:prstGeom prst="rect">
            <a:avLst/>
          </a:prstGeom>
        </p:spPr>
      </p:pic>
      <p:pic>
        <p:nvPicPr>
          <p:cNvPr id="101" name="图片 100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0045" y="3920490"/>
            <a:ext cx="983615" cy="983615"/>
          </a:xfrm>
          <a:prstGeom prst="rect">
            <a:avLst/>
          </a:prstGeom>
        </p:spPr>
      </p:pic>
      <p:pic>
        <p:nvPicPr>
          <p:cNvPr id="102" name="图片 101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50" y="3427095"/>
            <a:ext cx="983615" cy="983615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9320530" y="487108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井然有序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09105" y="4625975"/>
            <a:ext cx="69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服务编排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文本框 89"/>
          <p:cNvSpPr txBox="1"/>
          <p:nvPr/>
        </p:nvSpPr>
        <p:spPr>
          <a:xfrm>
            <a:off x="706120" y="626745"/>
            <a:ext cx="457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K8S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是什么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ubernete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 --&gt; K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12345678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S</a:t>
            </a:r>
            <a:endParaRPr lang="en-US" altLang="zh-CN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74010" y="581152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64798" y="5811520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7757478" y="5860415"/>
            <a:ext cx="565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0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6602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3" name="矩形 42"/>
          <p:cNvSpPr/>
          <p:nvPr/>
        </p:nvSpPr>
        <p:spPr>
          <a:xfrm>
            <a:off x="808101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4" name="矩形 43"/>
          <p:cNvSpPr/>
          <p:nvPr/>
        </p:nvSpPr>
        <p:spPr>
          <a:xfrm>
            <a:off x="827214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0612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76700" y="91451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767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9605" y="256032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381500" y="121932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918845"/>
            <a:ext cx="10965180" cy="5020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frame&quot;}],&quot;direction&quot;:1,&quot;id&quot;:&quot;2020-11-02T16:53:27&quot;,&quot;maxSize&quot;:{&quot;size1&quot;:37.5},&quot;minSize&quot;:{&quot;size1&quot;:27.5},&quot;normalSize&quot;:{&quot;size1&quot;:30.9375},&quot;subLayout&quot;:[{&quot;id&quot;:&quot;2020-11-02T16:53:27&quot;,&quot;margin&quot;:{&quot;bottom&quot;:5.9270000457763672,&quot;left&quot;:1.6929999589920044,&quot;right&quot;:0.42300000786781311,&quot;top&quot;:5.9270000457763672},&quot;type&quot;:0},{&quot;id&quot;:&quot;2020-11-02T16:53:27&quot;,&quot;margin&quot;:{&quot;bottom&quot;:3.3870000839233398,&quot;left&quot;:1.6929999589920044,&quot;right&quot;:2.5399999618530273,&quot;top&quot;:3.3870000839233398},&quot;type&quot;:0}],&quot;type&quot;:0}"/>
  <p:tag name="KSO_WM_SLIDE_CAN_ADD_NAVIGATION" val="1"/>
  <p:tag name="KSO_WM_SLIDE_BACKGROUND" val="[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ID" val="diagram20214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324"/>
  <p:tag name="KSO_WM_SLIDE_POSITION" val="48*108"/>
  <p:tag name="KSO_WM_TAG_VERSION" val="1.0"/>
  <p:tag name="KSO_WM_SLIDE_LAYOUT" val="a_f"/>
  <p:tag name="KSO_WM_SLIDE_LAYOUT_CNT" val="1_1"/>
  <p:tag name="KSO_WM_CHIP_FILLPROP" val="[[{&quot;fill_id&quot;:&quot;1225534b603643f5a414df89499311b9&quot;,&quot;fill_align&quot;:&quot;cm&quot;,&quot;text_align&quot;:&quot;lm&quot;,&quot;text_direction&quot;:&quot;horizontal&quot;,&quot;chip_types&quot;:[&quot;text&quot;,&quot;header&quot;]},{&quot;fill_id&quot;:&quot;a5cde0e7e9ca4a5fabf022e041870535&quot;,&quot;fill_align&quot;:&quot;cm&quot;,&quot;text_align&quot;:&quot;lm&quot;,&quot;text_direction&quot;:&quot;horizontal&quot;,&quot;chip_types&quot;:[&quot;pictext&quot;,&quot;text&quot;,&quot;picture&quot;,&quot;chart&quot;,&quot;table&quot;,&quot;video&quot;]}]]"/>
  <p:tag name="KSO_WM_CHIP_XID" val="5eea1bf9fe790412426d1933"/>
  <p:tag name="KSO_WM_CHIP_GROUPID" val="5eea1bf9fe790412426d1932"/>
  <p:tag name="KSO_WM_SLIDE_BK_DARK_LIGHT" val="2"/>
  <p:tag name="KSO_WM_SLIDE_BACKGROUND_TYPE" val="frame"/>
  <p:tag name="KSO_WM_SLIDE_SUPPORT_FEATURE_TYPE" val="0"/>
  <p:tag name="KSO_WM_TEMPLATE_ASSEMBLE_XID" val="5f9fc90358547e5288196659"/>
  <p:tag name="KSO_WM_TEMPLATE_ASSEMBLE_GROUPID" val="5f9fc90358547e5288196659"/>
</p:tagLst>
</file>

<file path=ppt/tags/tag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174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黑体</vt:lpstr>
      <vt:lpstr>Tempus Sans ITC</vt:lpstr>
      <vt:lpstr>Gabriola</vt:lpstr>
      <vt:lpstr>幼圆</vt:lpstr>
      <vt:lpstr>Calibri</vt:lpstr>
      <vt:lpstr>微软雅黑</vt:lpstr>
      <vt:lpstr>Arial Unicode MS</vt:lpstr>
      <vt:lpstr>Times New Roman</vt:lpstr>
      <vt:lpstr>楷体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5</cp:revision>
  <dcterms:created xsi:type="dcterms:W3CDTF">2020-12-04T02:59:00Z</dcterms:created>
  <dcterms:modified xsi:type="dcterms:W3CDTF">2020-12-04T09:38:30Z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