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927C-9308-5095-F0C6-B402845D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E3632-E00D-0417-E109-EB6EAC515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FDE8-9336-9A81-0640-7D5EC8E1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07DC-7200-2B6C-CDFD-D95455FD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AEA7-DF64-8122-8974-C418796D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9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5231-7E79-5960-F1EC-A3781A78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D17-425D-95C2-8FF2-6AA6FF0B7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E6B8-4E8F-28E1-547E-03249122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4FB-9CCE-63D2-8FEA-483979DF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9FD3-ADCE-606A-CEF0-87A843E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3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26143-7F20-AE2F-9810-5A10FE8CE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79EE3-A8DC-7460-EFCA-800E8DB22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BD96-744E-730A-BB38-DA109F4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604F-C2D5-496E-3AD0-29FCBDE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98534-426F-F23D-093F-5281491C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3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563-6FC8-7FDC-1FEC-51B9E82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D20C-90B6-2034-6299-114AB02D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A6F9-053B-63AC-9946-96C977FB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2D46-7A20-542D-E779-5DB5B8EC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0BEC-B82C-CE58-CFC7-68D35BB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7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1146-D9A4-687E-C3BA-4BA46F93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A8575-DDE7-EDF9-9493-2E840EE3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C5BC-965B-DD30-BFE6-86C92262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FD31-E910-8690-8819-F70D53A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99AD-ABC3-8F68-583E-3B5ECE85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5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6A02-BCB2-3839-F0C8-A722A52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ED11-E858-B0E5-7B5C-0BB441076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522C8-DB01-8CFD-27C2-CE604603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C6F1-11B8-16DD-8224-992A2CD7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A021-F673-2389-28B7-3333A86C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E7EE1-3880-C2AD-4ED8-F355F159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4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CF71-8972-6BC4-85FC-4519CE37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0FEAD-DD89-3B0B-F034-E4EAFEBE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1B67-09E3-B78F-8B03-73952AFD8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9A74C-7042-E780-C9F7-0E18DC2DB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45703-CD65-2660-5DD5-D629F70C6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8B59D-BF28-7FE1-2DF6-46E3A5B6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737B7-86B6-6FFD-264F-9D1334E9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A239-CB1F-4A1D-1797-50184A0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44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E7F3-875B-9AD7-2283-B4EFBFCB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78F68-C2A5-BB4C-79C2-3F0907FC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10882-2850-642B-9193-D3A02008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979D1-3C22-4CC2-A4AA-AF33FDB4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5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0091-2E28-67C5-1937-6BB4E59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23A72-3C4A-6946-3A7A-D0BFC0B1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472B-2559-3752-4363-65B84217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2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E77-398A-11E3-67DB-9BDA90E7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F5D0-2599-CE2A-3372-8D45B633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71E54-FF95-8A16-0A0A-9415E78F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A5844-0FBA-9BCA-BA70-E6F275A0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8CF3E-0C72-03BB-590F-1AD68074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5E9B1-9C54-4681-8046-61CCB241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43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DE3F-F958-14F1-4395-B079E2B2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77CE7-F132-BA5D-00E1-772C84150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23011-75D4-6057-C42A-F621BD5B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C3CE-7EEC-22AD-1C16-487BCB4C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62DBF-2D29-8B34-795F-CBFE7A45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AF62-CCEC-70C0-2108-31267F08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34D40-56D0-D491-D454-603DE4D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6EC3-E263-EF28-101B-22740C9F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5ED0-2622-4932-2CAA-EFF02E61F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D51A-965A-7749-BB83-CD38071BE509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A9F1-597C-9972-2514-5F70E535B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AD9-FC08-4A4D-BDA5-01D843632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5C89-CB32-8546-A985-85F4CE77A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3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C285E-9574-0F15-864E-5ED0864AB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7" t="7834" r="1235" b="2106"/>
          <a:stretch/>
        </p:blipFill>
        <p:spPr>
          <a:xfrm>
            <a:off x="822792" y="1571944"/>
            <a:ext cx="3488074" cy="3513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56ABD-A10D-37F8-0372-AEEB4ACB0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7834" r="3295" b="2106"/>
          <a:stretch/>
        </p:blipFill>
        <p:spPr>
          <a:xfrm>
            <a:off x="4310866" y="1571944"/>
            <a:ext cx="3488073" cy="3513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F54A8-7317-3D45-FB51-A3F4878A1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5" t="7835" r="1683" b="2107"/>
          <a:stretch/>
        </p:blipFill>
        <p:spPr>
          <a:xfrm>
            <a:off x="7798939" y="1571944"/>
            <a:ext cx="3568456" cy="3513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42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2023-03-09T21:47:47Z</dcterms:created>
  <dcterms:modified xsi:type="dcterms:W3CDTF">2023-03-09T21:52:38Z</dcterms:modified>
</cp:coreProperties>
</file>