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DM Sans Medium" pitchFamily="2" charset="0"/>
      <p:regular r:id="rId12"/>
    </p:embeddedFont>
    <p:embeddedFont>
      <p:font typeface="Inter" panose="020B0604020202020204" charset="0"/>
      <p:regular r:id="rId13"/>
    </p:embeddedFont>
  </p:embeddedFontLst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4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0A88A-3A34-99D3-F05C-CCBDD198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4826D-DFB8-FB94-5762-59112E599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F9A1D-F4AD-3E25-94CC-29D42CC18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C8A77-D538-88C9-F741-85EFCC59D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731520"/>
            <a:ext cx="5486400" cy="67665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Plataforma Integral para Gestión de Eventos Universitarios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Presentamos una solución digital que automatiza la inscripción y certificación en eventos universitarios.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29847"/>
            <a:ext cx="60400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Objetivos del Proyecto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78787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6507004" y="2905601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Digitalización y Automatización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75035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Automatizar inscripción y emisión de certificados digitales.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78787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8" name="Text 5"/>
          <p:cNvSpPr/>
          <p:nvPr/>
        </p:nvSpPr>
        <p:spPr>
          <a:xfrm>
            <a:off x="10398681" y="2905601"/>
            <a:ext cx="31006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 en Tiempo Real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9602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Monitoreo y control del aforo durante eventos.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268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1" name="Text 8"/>
          <p:cNvSpPr/>
          <p:nvPr/>
        </p:nvSpPr>
        <p:spPr>
          <a:xfrm>
            <a:off x="6507004" y="55194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Métricas Claras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991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Generar estadísticas sobre la participación estudiantil.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Justificación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124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Desorganización Actual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manual genera pérdida de información y errores.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43338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Falta de Plataforma Centralizada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existe solución integrada para inscripción y certificación.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51135" y="448813"/>
            <a:ext cx="7666196" cy="1319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280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Orquestación</a:t>
            </a:r>
            <a:r>
              <a:rPr lang="en-US" sz="2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  <a:r>
              <a:rPr lang="en-US" sz="280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Tecnologías</a:t>
            </a:r>
            <a:endParaRPr lang="en-US" sz="28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E7F24E5-6F28-4D57-5878-DD253F61B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884" y="1157287"/>
            <a:ext cx="12360065" cy="6550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0A2F-151D-817F-4591-8F02E7D6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6DFD035-277C-D83B-0DEF-66FF1094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CAA18F81-3C0C-A8ED-19C5-B9A27945D63E}"/>
              </a:ext>
            </a:extLst>
          </p:cNvPr>
          <p:cNvSpPr/>
          <p:nvPr/>
        </p:nvSpPr>
        <p:spPr>
          <a:xfrm>
            <a:off x="6225302" y="761048"/>
            <a:ext cx="7666196" cy="1319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Arquitectura Técnica del Sistema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4AEA073-4850-AC3A-7E46-36609EAB792A}"/>
              </a:ext>
            </a:extLst>
          </p:cNvPr>
          <p:cNvSpPr/>
          <p:nvPr/>
        </p:nvSpPr>
        <p:spPr>
          <a:xfrm>
            <a:off x="6225302" y="2397204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A99989D-56F4-2393-AD5F-09F9D33BCF29}"/>
              </a:ext>
            </a:extLst>
          </p:cNvPr>
          <p:cNvSpPr/>
          <p:nvPr/>
        </p:nvSpPr>
        <p:spPr>
          <a:xfrm>
            <a:off x="6304478" y="2436793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FFFE5D3-FBF5-EBBB-6B03-87F058ECABCD}"/>
              </a:ext>
            </a:extLst>
          </p:cNvPr>
          <p:cNvSpPr/>
          <p:nvPr/>
        </p:nvSpPr>
        <p:spPr>
          <a:xfrm>
            <a:off x="6911459" y="2469713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Capa Presentación</a:t>
            </a:r>
            <a:endParaRPr lang="en-US" sz="20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EFE3E98-5D77-B343-76D2-CB93529C95DE}"/>
              </a:ext>
            </a:extLst>
          </p:cNvPr>
          <p:cNvSpPr/>
          <p:nvPr/>
        </p:nvSpPr>
        <p:spPr>
          <a:xfrm>
            <a:off x="6911459" y="2926318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 con Next.js y React para una interfaz ágil y responsiva.</a:t>
            </a:r>
            <a:endParaRPr lang="en-US" sz="16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3DAB01D7-D55F-1C9A-6374-03EC4DB97484}"/>
              </a:ext>
            </a:extLst>
          </p:cNvPr>
          <p:cNvSpPr/>
          <p:nvPr/>
        </p:nvSpPr>
        <p:spPr>
          <a:xfrm>
            <a:off x="6225302" y="3686175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830C70A-6735-7E69-36EF-F2E1705515EC}"/>
              </a:ext>
            </a:extLst>
          </p:cNvPr>
          <p:cNvSpPr/>
          <p:nvPr/>
        </p:nvSpPr>
        <p:spPr>
          <a:xfrm>
            <a:off x="6304478" y="3725763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D06A31D7-D37A-6A11-03B1-D021B141C916}"/>
              </a:ext>
            </a:extLst>
          </p:cNvPr>
          <p:cNvSpPr/>
          <p:nvPr/>
        </p:nvSpPr>
        <p:spPr>
          <a:xfrm>
            <a:off x="6911459" y="3758684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Capa Aplicación/API</a:t>
            </a:r>
            <a:endParaRPr lang="en-US" sz="20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FE20889-8B99-7893-37A5-2FC6EA19A948}"/>
              </a:ext>
            </a:extLst>
          </p:cNvPr>
          <p:cNvSpPr/>
          <p:nvPr/>
        </p:nvSpPr>
        <p:spPr>
          <a:xfrm>
            <a:off x="6911459" y="4215289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REST en ASP.NET Core para manejo eficiente y seguro.</a:t>
            </a:r>
            <a:endParaRPr lang="en-US" sz="16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6B3A2F47-6132-068F-1BD2-4EC558F58EFA}"/>
              </a:ext>
            </a:extLst>
          </p:cNvPr>
          <p:cNvSpPr/>
          <p:nvPr/>
        </p:nvSpPr>
        <p:spPr>
          <a:xfrm>
            <a:off x="6225302" y="4975146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4EBD927-53CA-07B1-0851-C242B8B1AFA4}"/>
              </a:ext>
            </a:extLst>
          </p:cNvPr>
          <p:cNvSpPr/>
          <p:nvPr/>
        </p:nvSpPr>
        <p:spPr>
          <a:xfrm>
            <a:off x="6304478" y="5014734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8311FBE-133F-E531-C7CB-BF41A4097A82}"/>
              </a:ext>
            </a:extLst>
          </p:cNvPr>
          <p:cNvSpPr/>
          <p:nvPr/>
        </p:nvSpPr>
        <p:spPr>
          <a:xfrm>
            <a:off x="6911459" y="5047655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Lógica de Negocio</a:t>
            </a:r>
            <a:endParaRPr lang="en-US" sz="205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46AB5E09-9613-9C5A-573C-E736E627D83C}"/>
              </a:ext>
            </a:extLst>
          </p:cNvPr>
          <p:cNvSpPr/>
          <p:nvPr/>
        </p:nvSpPr>
        <p:spPr>
          <a:xfrm>
            <a:off x="6911459" y="5504259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Servicios en C# que implementan reglas y procesos esenciales.</a:t>
            </a:r>
            <a:endParaRPr lang="en-US" sz="165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F83357C1-1BC4-ED59-AE38-72D6BEE69DE4}"/>
              </a:ext>
            </a:extLst>
          </p:cNvPr>
          <p:cNvSpPr/>
          <p:nvPr/>
        </p:nvSpPr>
        <p:spPr>
          <a:xfrm>
            <a:off x="6225302" y="6264116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D134AFBA-1086-1C7D-D1FD-5F7CC97A99D1}"/>
              </a:ext>
            </a:extLst>
          </p:cNvPr>
          <p:cNvSpPr/>
          <p:nvPr/>
        </p:nvSpPr>
        <p:spPr>
          <a:xfrm>
            <a:off x="6304478" y="6303705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AA13C89-ED34-1AD4-EA29-263C082B70EF}"/>
              </a:ext>
            </a:extLst>
          </p:cNvPr>
          <p:cNvSpPr/>
          <p:nvPr/>
        </p:nvSpPr>
        <p:spPr>
          <a:xfrm>
            <a:off x="6911459" y="6336625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Persistencia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59336904-712F-4CE2-7111-43100B416F6C}"/>
              </a:ext>
            </a:extLst>
          </p:cNvPr>
          <p:cNvSpPr/>
          <p:nvPr/>
        </p:nvSpPr>
        <p:spPr>
          <a:xfrm>
            <a:off x="6911459" y="6793230"/>
            <a:ext cx="6980039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de datos PostgreSQL mediante Entity Framework Core para integridad y rendimiento.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9717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482"/>
            <a:ext cx="88369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Funcionalidades de la Plataforma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271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completa de eventos: creación, edición y eliminación.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automático y validación de cupos.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000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 y seguimiento de asistencia.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27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Generación de certificados digitales en formato PDF.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Envío automático de correos de confirmación y recordatorio.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000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con métricas y reportes para administradores.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11912"/>
            <a:ext cx="74880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Equipo y Responsabilidades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60853"/>
            <a:ext cx="7556421" cy="5156835"/>
          </a:xfrm>
          <a:prstGeom prst="roundRect">
            <a:avLst>
              <a:gd name="adj" fmla="val 6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5" name="Shape 2"/>
          <p:cNvSpPr/>
          <p:nvPr/>
        </p:nvSpPr>
        <p:spPr>
          <a:xfrm>
            <a:off x="801410" y="2068473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6" name="Text 3"/>
          <p:cNvSpPr/>
          <p:nvPr/>
        </p:nvSpPr>
        <p:spPr>
          <a:xfrm>
            <a:off x="1028224" y="221218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Carlos Orellana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21218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UX, Frontend, responsividad e integración con Backend.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081695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6"/>
          <p:cNvSpPr/>
          <p:nvPr/>
        </p:nvSpPr>
        <p:spPr>
          <a:xfrm>
            <a:off x="1028224" y="322540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José Arias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225403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Requisitos funcionales, documentación y validación con stakeholders.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457819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2" name="Text 9"/>
          <p:cNvSpPr/>
          <p:nvPr/>
        </p:nvSpPr>
        <p:spPr>
          <a:xfrm>
            <a:off x="1028224" y="46015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Paul Torres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601528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Arquitectura, selección tecnológica, seguridad y coordinación Backend.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833943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5" name="Text 12"/>
          <p:cNvSpPr/>
          <p:nvPr/>
        </p:nvSpPr>
        <p:spPr>
          <a:xfrm>
            <a:off x="1028224" y="597765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Kevin Soriano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977652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Modelado MER y UML, diseño base de datos y validación lógica.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l="16560" r="16560"/>
          <a:stretch/>
        </p:blipFill>
        <p:spPr>
          <a:xfrm>
            <a:off x="9144000" y="10193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Ventajas de la Solución Propuesta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Eficiencia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04098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Reducción significativa del trabajo manual y errores.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8" name="Text 5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Centralización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unificado en una única plataforma confiable.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1" name="Text 8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Transparencia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Métricas precisas para mejores decisiones administrativas.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Pasos Siguientes y Cronograma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Desarrollo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Implementación de módulos frontend y backend.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Pruebas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Validación funcional y ajuste con feedback de usuarios.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Despliegue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Lanzamiento piloto y capacitación a administradores.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087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Mantenimiento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22087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Soporte y optimización post lanzamiento.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336</Words>
  <Application>Microsoft Office PowerPoint</Application>
  <PresentationFormat>Personalizado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DM Sans Medium</vt:lpstr>
      <vt:lpstr>Arial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Usuario</cp:lastModifiedBy>
  <cp:revision>4</cp:revision>
  <dcterms:created xsi:type="dcterms:W3CDTF">2025-05-18T00:40:26Z</dcterms:created>
  <dcterms:modified xsi:type="dcterms:W3CDTF">2025-05-18T22:32:51Z</dcterms:modified>
</cp:coreProperties>
</file>