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DM Sans Medium" pitchFamily="2" charset="0"/>
      <p:regular r:id="rId11"/>
    </p:embeddedFont>
    <p:embeddedFont>
      <p:font typeface="Inter" panose="020B0604020202020204" charset="0"/>
      <p:regular r:id="rId12"/>
    </p:embeddedFont>
  </p:embeddedFontLst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6161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6E2D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8F5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144000" y="731520"/>
            <a:ext cx="5486400" cy="67665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92655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Plataforma Integral para Gestión de Eventos Universitarios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65915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Presentamos una solución digital que automatiza la inscripción y certificación en eventos universitarios.</a:t>
            </a: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93790" y="5657017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  <p:txBody>
          <a:bodyPr/>
          <a:lstStyle/>
          <a:p>
            <a:endParaRPr lang="es-EC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629847"/>
            <a:ext cx="604004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Objetivos del Proyecto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678787"/>
            <a:ext cx="3664863" cy="2387084"/>
          </a:xfrm>
          <a:prstGeom prst="roundRect">
            <a:avLst>
              <a:gd name="adj" fmla="val 1425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5" name="Text 2"/>
          <p:cNvSpPr/>
          <p:nvPr/>
        </p:nvSpPr>
        <p:spPr>
          <a:xfrm>
            <a:off x="6507004" y="2905601"/>
            <a:ext cx="3211235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Digitalización y Automatización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507004" y="3750350"/>
            <a:ext cx="32112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Automatizar inscripción y emisión de certificados digitales.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171867" y="2678787"/>
            <a:ext cx="3664863" cy="2387084"/>
          </a:xfrm>
          <a:prstGeom prst="roundRect">
            <a:avLst>
              <a:gd name="adj" fmla="val 1425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8" name="Text 5"/>
          <p:cNvSpPr/>
          <p:nvPr/>
        </p:nvSpPr>
        <p:spPr>
          <a:xfrm>
            <a:off x="10398681" y="2905601"/>
            <a:ext cx="310062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Control en Tiempo Real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398681" y="3396020"/>
            <a:ext cx="3211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Monitoreo y control del aforo durante eventos.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292685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11" name="Text 8"/>
          <p:cNvSpPr/>
          <p:nvPr/>
        </p:nvSpPr>
        <p:spPr>
          <a:xfrm>
            <a:off x="6507004" y="55194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Métricas Claras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6507004" y="6009918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Generar estadísticas sobre la participación estudiantil.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2141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Justificación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997166"/>
            <a:ext cx="312479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Desorganización Actual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57831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Gestión manual genera pérdida de información y errores.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3997166"/>
            <a:ext cx="43338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Falta de Plataforma Centralizada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578310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No existe solución integrada para inscripción y certificación.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5302" y="761048"/>
            <a:ext cx="7666196" cy="13194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150"/>
              </a:lnSpc>
              <a:buNone/>
            </a:pPr>
            <a:r>
              <a:rPr lang="en-US" sz="4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Arquitectura Técnica del Sistema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225302" y="2397204"/>
            <a:ext cx="475059" cy="475059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5" name="Text 2"/>
          <p:cNvSpPr/>
          <p:nvPr/>
        </p:nvSpPr>
        <p:spPr>
          <a:xfrm>
            <a:off x="6304478" y="2436793"/>
            <a:ext cx="316706" cy="3958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1</a:t>
            </a:r>
            <a:endParaRPr lang="en-US" sz="2450" dirty="0"/>
          </a:p>
        </p:txBody>
      </p:sp>
      <p:sp>
        <p:nvSpPr>
          <p:cNvPr id="6" name="Text 3"/>
          <p:cNvSpPr/>
          <p:nvPr/>
        </p:nvSpPr>
        <p:spPr>
          <a:xfrm>
            <a:off x="6911459" y="2469713"/>
            <a:ext cx="263925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Capa Presentación</a:t>
            </a:r>
            <a:endParaRPr lang="en-US" sz="2050" dirty="0"/>
          </a:p>
        </p:txBody>
      </p:sp>
      <p:sp>
        <p:nvSpPr>
          <p:cNvPr id="7" name="Text 4"/>
          <p:cNvSpPr/>
          <p:nvPr/>
        </p:nvSpPr>
        <p:spPr>
          <a:xfrm>
            <a:off x="6911459" y="2926318"/>
            <a:ext cx="6980039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Frontend con Next.js y React para una interfaz ágil y responsiva.</a:t>
            </a:r>
            <a:endParaRPr lang="en-US" sz="1650" dirty="0"/>
          </a:p>
        </p:txBody>
      </p:sp>
      <p:sp>
        <p:nvSpPr>
          <p:cNvPr id="8" name="Shape 5"/>
          <p:cNvSpPr/>
          <p:nvPr/>
        </p:nvSpPr>
        <p:spPr>
          <a:xfrm>
            <a:off x="6225302" y="3686175"/>
            <a:ext cx="475059" cy="475059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9" name="Text 6"/>
          <p:cNvSpPr/>
          <p:nvPr/>
        </p:nvSpPr>
        <p:spPr>
          <a:xfrm>
            <a:off x="6304478" y="3725763"/>
            <a:ext cx="316706" cy="3958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2</a:t>
            </a:r>
            <a:endParaRPr lang="en-US" sz="2450" dirty="0"/>
          </a:p>
        </p:txBody>
      </p:sp>
      <p:sp>
        <p:nvSpPr>
          <p:cNvPr id="10" name="Text 7"/>
          <p:cNvSpPr/>
          <p:nvPr/>
        </p:nvSpPr>
        <p:spPr>
          <a:xfrm>
            <a:off x="6911459" y="3758684"/>
            <a:ext cx="263925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Capa Aplicación/API</a:t>
            </a:r>
            <a:endParaRPr lang="en-US" sz="2050" dirty="0"/>
          </a:p>
        </p:txBody>
      </p:sp>
      <p:sp>
        <p:nvSpPr>
          <p:cNvPr id="11" name="Text 8"/>
          <p:cNvSpPr/>
          <p:nvPr/>
        </p:nvSpPr>
        <p:spPr>
          <a:xfrm>
            <a:off x="6911459" y="4215289"/>
            <a:ext cx="6980039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API REST en ASP.NET Core para manejo eficiente y seguro.</a:t>
            </a:r>
            <a:endParaRPr lang="en-US" sz="1650" dirty="0"/>
          </a:p>
        </p:txBody>
      </p:sp>
      <p:sp>
        <p:nvSpPr>
          <p:cNvPr id="12" name="Shape 9"/>
          <p:cNvSpPr/>
          <p:nvPr/>
        </p:nvSpPr>
        <p:spPr>
          <a:xfrm>
            <a:off x="6225302" y="4975146"/>
            <a:ext cx="475059" cy="475059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13" name="Text 10"/>
          <p:cNvSpPr/>
          <p:nvPr/>
        </p:nvSpPr>
        <p:spPr>
          <a:xfrm>
            <a:off x="6304478" y="5014734"/>
            <a:ext cx="316706" cy="3958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3</a:t>
            </a:r>
            <a:endParaRPr lang="en-US" sz="2450" dirty="0"/>
          </a:p>
        </p:txBody>
      </p:sp>
      <p:sp>
        <p:nvSpPr>
          <p:cNvPr id="14" name="Text 11"/>
          <p:cNvSpPr/>
          <p:nvPr/>
        </p:nvSpPr>
        <p:spPr>
          <a:xfrm>
            <a:off x="6911459" y="5047655"/>
            <a:ext cx="263925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Lógica de Negocio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6911459" y="5504259"/>
            <a:ext cx="6980039" cy="33766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Servicios en C# que implementan reglas y procesos esenciales.</a:t>
            </a:r>
            <a:endParaRPr lang="en-US" sz="1650" dirty="0"/>
          </a:p>
        </p:txBody>
      </p:sp>
      <p:sp>
        <p:nvSpPr>
          <p:cNvPr id="16" name="Shape 13"/>
          <p:cNvSpPr/>
          <p:nvPr/>
        </p:nvSpPr>
        <p:spPr>
          <a:xfrm>
            <a:off x="6225302" y="6264116"/>
            <a:ext cx="475059" cy="475059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17" name="Text 14"/>
          <p:cNvSpPr/>
          <p:nvPr/>
        </p:nvSpPr>
        <p:spPr>
          <a:xfrm>
            <a:off x="6304478" y="6303705"/>
            <a:ext cx="316706" cy="3958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4</a:t>
            </a:r>
            <a:endParaRPr lang="en-US" sz="2450" dirty="0"/>
          </a:p>
        </p:txBody>
      </p:sp>
      <p:sp>
        <p:nvSpPr>
          <p:cNvPr id="18" name="Text 15"/>
          <p:cNvSpPr/>
          <p:nvPr/>
        </p:nvSpPr>
        <p:spPr>
          <a:xfrm>
            <a:off x="6911459" y="6336625"/>
            <a:ext cx="2639258" cy="329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20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Persistencia</a:t>
            </a:r>
            <a:endParaRPr lang="en-US" sz="2050" dirty="0"/>
          </a:p>
        </p:txBody>
      </p:sp>
      <p:sp>
        <p:nvSpPr>
          <p:cNvPr id="19" name="Text 16"/>
          <p:cNvSpPr/>
          <p:nvPr/>
        </p:nvSpPr>
        <p:spPr>
          <a:xfrm>
            <a:off x="6911459" y="6793230"/>
            <a:ext cx="6980039" cy="6753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Base de datos PostgreSQL mediante Entity Framework Core para integridad y rendimiento.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4482"/>
            <a:ext cx="883693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Funcionalidades de la Plataforma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52718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Gestión completa de eventos: creación, edición y eliminación.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4578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Control automático y validación de cupos.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90001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Registro y seguimiento de asistencia.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65271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Generación de certificados digitales en formato PDF.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409491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Envío automático de correos de confirmación y recordatorio.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90001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Dashboard con métricas y reportes para administradores.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11912"/>
            <a:ext cx="748807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Equipo y Responsabilidades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060853"/>
            <a:ext cx="7556421" cy="5156835"/>
          </a:xfrm>
          <a:prstGeom prst="roundRect">
            <a:avLst>
              <a:gd name="adj" fmla="val 66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es-EC"/>
          </a:p>
        </p:txBody>
      </p:sp>
      <p:sp>
        <p:nvSpPr>
          <p:cNvPr id="5" name="Shape 2"/>
          <p:cNvSpPr/>
          <p:nvPr/>
        </p:nvSpPr>
        <p:spPr>
          <a:xfrm>
            <a:off x="801410" y="2068473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6" name="Text 3"/>
          <p:cNvSpPr/>
          <p:nvPr/>
        </p:nvSpPr>
        <p:spPr>
          <a:xfrm>
            <a:off x="1028224" y="2212181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Carlos Orellana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02624" y="2212181"/>
            <a:ext cx="331315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UX, Frontend, responsividad e integración con Backend.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1410" y="3081695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9" name="Text 6"/>
          <p:cNvSpPr/>
          <p:nvPr/>
        </p:nvSpPr>
        <p:spPr>
          <a:xfrm>
            <a:off x="1028224" y="3225403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José Arias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2624" y="3225403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Requisitos funcionales, documentación y validación con stakeholders.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4457819"/>
            <a:ext cx="7541181" cy="1376124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12" name="Text 9"/>
          <p:cNvSpPr/>
          <p:nvPr/>
        </p:nvSpPr>
        <p:spPr>
          <a:xfrm>
            <a:off x="1028224" y="460152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Paul Torres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2624" y="4601528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Arquitectura, selección tecnológica, seguridad y coordinación Backend.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801410" y="5833943"/>
            <a:ext cx="7541181" cy="1376124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15" name="Text 12"/>
          <p:cNvSpPr/>
          <p:nvPr/>
        </p:nvSpPr>
        <p:spPr>
          <a:xfrm>
            <a:off x="1028224" y="5977652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Kevin Soriano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4802624" y="5977652"/>
            <a:ext cx="331315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Modelado MER y UML, diseño base de datos y validación lógica.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/>
          <p:cNvPicPr>
            <a:picLocks noChangeAspect="1"/>
          </p:cNvPicPr>
          <p:nvPr/>
        </p:nvPicPr>
        <p:blipFill>
          <a:blip r:embed="rId3"/>
          <a:srcRect l="16560" r="16560"/>
          <a:stretch/>
        </p:blipFill>
        <p:spPr>
          <a:xfrm>
            <a:off x="9144000" y="10193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714976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Ventajas de la Solución Propuesta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4726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5" name="Text 2"/>
          <p:cNvSpPr/>
          <p:nvPr/>
        </p:nvSpPr>
        <p:spPr>
          <a:xfrm>
            <a:off x="1530906" y="3550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Eficiencia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4040981"/>
            <a:ext cx="289941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Reducción significativa del trabajo manual y errores.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472696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8" name="Text 5"/>
          <p:cNvSpPr/>
          <p:nvPr/>
        </p:nvSpPr>
        <p:spPr>
          <a:xfrm>
            <a:off x="5450919" y="355056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Centralización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404098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Control unificado en una única plataforma confiable.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58331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DEBE3"/>
          </a:solidFill>
          <a:ln/>
        </p:spPr>
        <p:txBody>
          <a:bodyPr/>
          <a:lstStyle/>
          <a:p>
            <a:endParaRPr lang="es-EC"/>
          </a:p>
        </p:txBody>
      </p:sp>
      <p:sp>
        <p:nvSpPr>
          <p:cNvPr id="11" name="Text 8"/>
          <p:cNvSpPr/>
          <p:nvPr/>
        </p:nvSpPr>
        <p:spPr>
          <a:xfrm>
            <a:off x="1530906" y="56611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Transparencia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615160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Métricas precisas para mejores decisiones administrativas.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73073" y="608409"/>
            <a:ext cx="7597854" cy="13804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00"/>
              </a:lnSpc>
              <a:buNone/>
            </a:pPr>
            <a:r>
              <a:rPr lang="en-US" sz="430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Pasos Siguientes y Cronograma</a:t>
            </a:r>
            <a:endParaRPr lang="en-US" sz="43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073" y="2320052"/>
            <a:ext cx="1104424" cy="132528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08728" y="2540913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Desarrollo</a:t>
            </a:r>
            <a:endParaRPr lang="en-US" sz="2150" dirty="0"/>
          </a:p>
        </p:txBody>
      </p:sp>
      <p:sp>
        <p:nvSpPr>
          <p:cNvPr id="6" name="Text 2"/>
          <p:cNvSpPr/>
          <p:nvPr/>
        </p:nvSpPr>
        <p:spPr>
          <a:xfrm>
            <a:off x="2208728" y="3018473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Implementación de módulos frontend y backend.</a:t>
            </a:r>
            <a:endParaRPr lang="en-US" sz="17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73" y="3645337"/>
            <a:ext cx="1104424" cy="13252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08728" y="3866198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Pruebas</a:t>
            </a:r>
            <a:endParaRPr lang="en-US" sz="2150" dirty="0"/>
          </a:p>
        </p:txBody>
      </p:sp>
      <p:sp>
        <p:nvSpPr>
          <p:cNvPr id="9" name="Text 4"/>
          <p:cNvSpPr/>
          <p:nvPr/>
        </p:nvSpPr>
        <p:spPr>
          <a:xfrm>
            <a:off x="2208728" y="4343757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Validación funcional y ajuste con feedback de usuarios.</a:t>
            </a:r>
            <a:endParaRPr lang="en-US" sz="17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3073" y="4970621"/>
            <a:ext cx="1104424" cy="132528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08728" y="5191482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Despliegue</a:t>
            </a:r>
            <a:endParaRPr lang="en-US" sz="2150" dirty="0"/>
          </a:p>
        </p:txBody>
      </p:sp>
      <p:sp>
        <p:nvSpPr>
          <p:cNvPr id="12" name="Text 6"/>
          <p:cNvSpPr/>
          <p:nvPr/>
        </p:nvSpPr>
        <p:spPr>
          <a:xfrm>
            <a:off x="2208728" y="5669042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Lanzamiento piloto y capacitación a administradores.</a:t>
            </a:r>
            <a:endParaRPr lang="en-US" sz="17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73" y="6295906"/>
            <a:ext cx="1104424" cy="1325285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208728" y="6516767"/>
            <a:ext cx="2761178" cy="3450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161613"/>
                </a:solidFill>
                <a:latin typeface="DM Sans Medium" pitchFamily="34" charset="0"/>
                <a:ea typeface="DM Sans Medium" pitchFamily="34" charset="-122"/>
                <a:cs typeface="DM Sans Medium" pitchFamily="34" charset="-120"/>
              </a:rPr>
              <a:t>Mantenimiento</a:t>
            </a:r>
            <a:endParaRPr lang="en-US" sz="2150" dirty="0"/>
          </a:p>
        </p:txBody>
      </p:sp>
      <p:sp>
        <p:nvSpPr>
          <p:cNvPr id="15" name="Text 8"/>
          <p:cNvSpPr/>
          <p:nvPr/>
        </p:nvSpPr>
        <p:spPr>
          <a:xfrm>
            <a:off x="2208728" y="6994327"/>
            <a:ext cx="6162199" cy="353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700" dirty="0">
                <a:solidFill>
                  <a:srgbClr val="161613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Soporte y optimización post lanzamiento.</a:t>
            </a:r>
            <a:endParaRPr lang="en-US" sz="17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332</Words>
  <Application>Microsoft Office PowerPoint</Application>
  <PresentationFormat>Personalizado</PresentationFormat>
  <Paragraphs>67</Paragraphs>
  <Slides>8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DM Sans Medium</vt:lpstr>
      <vt:lpstr>Inter</vt:lpstr>
      <vt:lpstr>Arial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Paul Torres</cp:lastModifiedBy>
  <cp:revision>2</cp:revision>
  <dcterms:created xsi:type="dcterms:W3CDTF">2025-05-18T00:40:26Z</dcterms:created>
  <dcterms:modified xsi:type="dcterms:W3CDTF">2025-05-18T00:49:57Z</dcterms:modified>
</cp:coreProperties>
</file>