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14630400" cy="8229600"/>
  <p:notesSz cx="8229600" cy="14630400"/>
  <p:embeddedFontLst>
    <p:embeddedFont>
      <p:font typeface="DM Sans Medium" panose="020F0502020204030204" pitchFamily="2" charset="0"/>
      <p:regular r:id="rId12"/>
    </p:embeddedFont>
    <p:embeddedFont>
      <p:font typeface="Inter" panose="020B0604020202020204" charset="0"/>
      <p:regular r:id="rId13"/>
    </p:embeddedFont>
  </p:embeddedFontLst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1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0A88A-3A34-99D3-F05C-CCBDD1984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A4826D-DFB8-FB94-5762-59112E599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4F9A1D-F4AD-3E25-94CC-29D42CC184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C8A77-D538-88C9-F741-85EFCC59D1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1074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0" y="731520"/>
            <a:ext cx="5486400" cy="67665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92655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Plataforma Integral para Gestión de Eventos Universitarios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591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Presentamos una solución digital que automatiza la inscripción y certificación en eventos universitarios.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657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EC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29847"/>
            <a:ext cx="60400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Objetivos del Proyecto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78787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5" name="Text 2"/>
          <p:cNvSpPr/>
          <p:nvPr/>
        </p:nvSpPr>
        <p:spPr>
          <a:xfrm>
            <a:off x="6507004" y="2905601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Digitalización y Automatización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750350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Automatizar inscripción y emisión de certificados digitales.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678787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8" name="Text 5"/>
          <p:cNvSpPr/>
          <p:nvPr/>
        </p:nvSpPr>
        <p:spPr>
          <a:xfrm>
            <a:off x="10398681" y="2905601"/>
            <a:ext cx="31006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Control en Tiempo Real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396020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Monitoreo y control del aforo durante eventos.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9268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1" name="Text 8"/>
          <p:cNvSpPr/>
          <p:nvPr/>
        </p:nvSpPr>
        <p:spPr>
          <a:xfrm>
            <a:off x="6507004" y="55194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Métricas Claras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009918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Generar estadísticas sobre la participación estudiantil.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Justificación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1247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Desorganización Actual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Gestión manual genera pérdida de información y errores.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43338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Falta de Plataforma Centralizada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existe solución integrada para inscripción y certificación.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E0A2F-151D-817F-4591-8F02E7D6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06DFD035-277C-D83B-0DEF-66FF10946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>
            <a:extLst>
              <a:ext uri="{FF2B5EF4-FFF2-40B4-BE49-F238E27FC236}">
                <a16:creationId xmlns:a16="http://schemas.microsoft.com/office/drawing/2014/main" id="{CAA18F81-3C0C-A8ED-19C5-B9A27945D63E}"/>
              </a:ext>
            </a:extLst>
          </p:cNvPr>
          <p:cNvSpPr/>
          <p:nvPr/>
        </p:nvSpPr>
        <p:spPr>
          <a:xfrm>
            <a:off x="6225302" y="761048"/>
            <a:ext cx="7666196" cy="1319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Arquitectura Técnica del Sistema</a:t>
            </a:r>
            <a:endParaRPr lang="en-US" sz="4150" dirty="0"/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24AEA073-4850-AC3A-7E46-36609EAB792A}"/>
              </a:ext>
            </a:extLst>
          </p:cNvPr>
          <p:cNvSpPr/>
          <p:nvPr/>
        </p:nvSpPr>
        <p:spPr>
          <a:xfrm>
            <a:off x="6225302" y="2397204"/>
            <a:ext cx="475059" cy="475059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A99989D-56F4-2393-AD5F-09F9D33BCF29}"/>
              </a:ext>
            </a:extLst>
          </p:cNvPr>
          <p:cNvSpPr/>
          <p:nvPr/>
        </p:nvSpPr>
        <p:spPr>
          <a:xfrm>
            <a:off x="6304478" y="2436793"/>
            <a:ext cx="316706" cy="395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FFFE5D3-FBF5-EBBB-6B03-87F058ECABCD}"/>
              </a:ext>
            </a:extLst>
          </p:cNvPr>
          <p:cNvSpPr/>
          <p:nvPr/>
        </p:nvSpPr>
        <p:spPr>
          <a:xfrm>
            <a:off x="6911459" y="2469713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Capa Presentación</a:t>
            </a:r>
            <a:endParaRPr lang="en-US" sz="2050" dirty="0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4EFE3E98-5D77-B343-76D2-CB93529C95DE}"/>
              </a:ext>
            </a:extLst>
          </p:cNvPr>
          <p:cNvSpPr/>
          <p:nvPr/>
        </p:nvSpPr>
        <p:spPr>
          <a:xfrm>
            <a:off x="6911459" y="2926318"/>
            <a:ext cx="6980039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Frontend con Next.js y React para una interfaz ágil y responsiva.</a:t>
            </a:r>
            <a:endParaRPr lang="en-US" sz="1650" dirty="0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3DAB01D7-D55F-1C9A-6374-03EC4DB97484}"/>
              </a:ext>
            </a:extLst>
          </p:cNvPr>
          <p:cNvSpPr/>
          <p:nvPr/>
        </p:nvSpPr>
        <p:spPr>
          <a:xfrm>
            <a:off x="6225302" y="3686175"/>
            <a:ext cx="475059" cy="475059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A830C70A-6735-7E69-36EF-F2E1705515EC}"/>
              </a:ext>
            </a:extLst>
          </p:cNvPr>
          <p:cNvSpPr/>
          <p:nvPr/>
        </p:nvSpPr>
        <p:spPr>
          <a:xfrm>
            <a:off x="6304478" y="3725763"/>
            <a:ext cx="316706" cy="395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D06A31D7-D37A-6A11-03B1-D021B141C916}"/>
              </a:ext>
            </a:extLst>
          </p:cNvPr>
          <p:cNvSpPr/>
          <p:nvPr/>
        </p:nvSpPr>
        <p:spPr>
          <a:xfrm>
            <a:off x="6911459" y="3758684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Capa Aplicación/API</a:t>
            </a:r>
            <a:endParaRPr lang="en-US" sz="205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2FE20889-8B99-7893-37A5-2FC6EA19A948}"/>
              </a:ext>
            </a:extLst>
          </p:cNvPr>
          <p:cNvSpPr/>
          <p:nvPr/>
        </p:nvSpPr>
        <p:spPr>
          <a:xfrm>
            <a:off x="6911459" y="4215289"/>
            <a:ext cx="6980039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 REST en ASP.NET Core para manejo eficiente y seguro.</a:t>
            </a:r>
            <a:endParaRPr lang="en-US" sz="1650" dirty="0"/>
          </a:p>
        </p:txBody>
      </p:sp>
      <p:sp>
        <p:nvSpPr>
          <p:cNvPr id="12" name="Shape 9">
            <a:extLst>
              <a:ext uri="{FF2B5EF4-FFF2-40B4-BE49-F238E27FC236}">
                <a16:creationId xmlns:a16="http://schemas.microsoft.com/office/drawing/2014/main" id="{6B3A2F47-6132-068F-1BD2-4EC558F58EFA}"/>
              </a:ext>
            </a:extLst>
          </p:cNvPr>
          <p:cNvSpPr/>
          <p:nvPr/>
        </p:nvSpPr>
        <p:spPr>
          <a:xfrm>
            <a:off x="6225302" y="4975146"/>
            <a:ext cx="475059" cy="475059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3" name="Text 10">
            <a:extLst>
              <a:ext uri="{FF2B5EF4-FFF2-40B4-BE49-F238E27FC236}">
                <a16:creationId xmlns:a16="http://schemas.microsoft.com/office/drawing/2014/main" id="{14EBD927-53CA-07B1-0851-C242B8B1AFA4}"/>
              </a:ext>
            </a:extLst>
          </p:cNvPr>
          <p:cNvSpPr/>
          <p:nvPr/>
        </p:nvSpPr>
        <p:spPr>
          <a:xfrm>
            <a:off x="6304478" y="5014734"/>
            <a:ext cx="316706" cy="395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4" name="Text 11">
            <a:extLst>
              <a:ext uri="{FF2B5EF4-FFF2-40B4-BE49-F238E27FC236}">
                <a16:creationId xmlns:a16="http://schemas.microsoft.com/office/drawing/2014/main" id="{78311FBE-133F-E531-C7CB-BF41A4097A82}"/>
              </a:ext>
            </a:extLst>
          </p:cNvPr>
          <p:cNvSpPr/>
          <p:nvPr/>
        </p:nvSpPr>
        <p:spPr>
          <a:xfrm>
            <a:off x="6911459" y="5047655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Lógica de Negocio</a:t>
            </a:r>
            <a:endParaRPr lang="en-US" sz="2050" dirty="0"/>
          </a:p>
        </p:txBody>
      </p:sp>
      <p:sp>
        <p:nvSpPr>
          <p:cNvPr id="15" name="Text 12">
            <a:extLst>
              <a:ext uri="{FF2B5EF4-FFF2-40B4-BE49-F238E27FC236}">
                <a16:creationId xmlns:a16="http://schemas.microsoft.com/office/drawing/2014/main" id="{46AB5E09-9613-9C5A-573C-E736E627D83C}"/>
              </a:ext>
            </a:extLst>
          </p:cNvPr>
          <p:cNvSpPr/>
          <p:nvPr/>
        </p:nvSpPr>
        <p:spPr>
          <a:xfrm>
            <a:off x="6911459" y="5504259"/>
            <a:ext cx="6980039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Servicios en C# que implementan reglas y procesos esenciales.</a:t>
            </a:r>
            <a:endParaRPr lang="en-US" sz="1650" dirty="0"/>
          </a:p>
        </p:txBody>
      </p:sp>
      <p:sp>
        <p:nvSpPr>
          <p:cNvPr id="16" name="Shape 13">
            <a:extLst>
              <a:ext uri="{FF2B5EF4-FFF2-40B4-BE49-F238E27FC236}">
                <a16:creationId xmlns:a16="http://schemas.microsoft.com/office/drawing/2014/main" id="{F83357C1-1BC4-ED59-AE38-72D6BEE69DE4}"/>
              </a:ext>
            </a:extLst>
          </p:cNvPr>
          <p:cNvSpPr/>
          <p:nvPr/>
        </p:nvSpPr>
        <p:spPr>
          <a:xfrm>
            <a:off x="6225302" y="6264116"/>
            <a:ext cx="475059" cy="475059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7" name="Text 14">
            <a:extLst>
              <a:ext uri="{FF2B5EF4-FFF2-40B4-BE49-F238E27FC236}">
                <a16:creationId xmlns:a16="http://schemas.microsoft.com/office/drawing/2014/main" id="{D134AFBA-1086-1C7D-D1FD-5F7CC97A99D1}"/>
              </a:ext>
            </a:extLst>
          </p:cNvPr>
          <p:cNvSpPr/>
          <p:nvPr/>
        </p:nvSpPr>
        <p:spPr>
          <a:xfrm>
            <a:off x="6304478" y="6303705"/>
            <a:ext cx="316706" cy="395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</a:t>
            </a:r>
            <a:endParaRPr lang="en-US" sz="2450" dirty="0"/>
          </a:p>
        </p:txBody>
      </p:sp>
      <p:sp>
        <p:nvSpPr>
          <p:cNvPr id="18" name="Text 15">
            <a:extLst>
              <a:ext uri="{FF2B5EF4-FFF2-40B4-BE49-F238E27FC236}">
                <a16:creationId xmlns:a16="http://schemas.microsoft.com/office/drawing/2014/main" id="{6AA13C89-ED34-1AD4-EA29-263C082B70EF}"/>
              </a:ext>
            </a:extLst>
          </p:cNvPr>
          <p:cNvSpPr/>
          <p:nvPr/>
        </p:nvSpPr>
        <p:spPr>
          <a:xfrm>
            <a:off x="6911459" y="6336625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Persistencia</a:t>
            </a:r>
            <a:endParaRPr lang="en-US" sz="2050" dirty="0"/>
          </a:p>
        </p:txBody>
      </p:sp>
      <p:sp>
        <p:nvSpPr>
          <p:cNvPr id="19" name="Text 16">
            <a:extLst>
              <a:ext uri="{FF2B5EF4-FFF2-40B4-BE49-F238E27FC236}">
                <a16:creationId xmlns:a16="http://schemas.microsoft.com/office/drawing/2014/main" id="{59336904-712F-4CE2-7111-43100B416F6C}"/>
              </a:ext>
            </a:extLst>
          </p:cNvPr>
          <p:cNvSpPr/>
          <p:nvPr/>
        </p:nvSpPr>
        <p:spPr>
          <a:xfrm>
            <a:off x="6911459" y="6793230"/>
            <a:ext cx="6980039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 de datos PostgreSQL mediante Entity Framework Core para integridad y rendimiento.</a:t>
            </a:r>
            <a:endParaRPr lang="en-US" sz="1650" dirty="0"/>
          </a:p>
        </p:txBody>
      </p:sp>
    </p:spTree>
    <p:extLst>
      <p:ext uri="{BB962C8B-B14F-4D97-AF65-F5344CB8AC3E}">
        <p14:creationId xmlns:p14="http://schemas.microsoft.com/office/powerpoint/2010/main" val="971730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051135" y="448813"/>
            <a:ext cx="7666196" cy="1319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280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Orquestación</a:t>
            </a:r>
            <a:r>
              <a:rPr lang="en-US" sz="28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 de </a:t>
            </a:r>
            <a:r>
              <a:rPr lang="en-US" sz="2800" dirty="0" err="1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Tecnologías</a:t>
            </a:r>
            <a:endParaRPr lang="en-US" sz="2800" dirty="0"/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7F22261-CF61-B94A-0F6E-BE8C01109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135" y="1108539"/>
            <a:ext cx="13055157" cy="69337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4482"/>
            <a:ext cx="883693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Funcionalidades de la Plataforma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5271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Gestión completa de eventos: creación, edición y eliminación.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4578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 automático y validación de cupos.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0001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Registro y seguimiento de asistencia.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65271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Generación de certificados digitales en formato PDF.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09491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Envío automático de correos de confirmación y recordatorio.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90001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Dashboard con métricas y reportes para administradores.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11912"/>
            <a:ext cx="74880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Equipo y Responsabilidades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060853"/>
            <a:ext cx="7556421" cy="5156835"/>
          </a:xfrm>
          <a:prstGeom prst="roundRect">
            <a:avLst>
              <a:gd name="adj" fmla="val 66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s-EC"/>
          </a:p>
        </p:txBody>
      </p:sp>
      <p:sp>
        <p:nvSpPr>
          <p:cNvPr id="5" name="Shape 2"/>
          <p:cNvSpPr/>
          <p:nvPr/>
        </p:nvSpPr>
        <p:spPr>
          <a:xfrm>
            <a:off x="801410" y="2068473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6" name="Text 3"/>
          <p:cNvSpPr/>
          <p:nvPr/>
        </p:nvSpPr>
        <p:spPr>
          <a:xfrm>
            <a:off x="1028224" y="221218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Carlos Orellana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2212181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UX, Frontend, responsividad e integración con Backend.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3081695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9" name="Text 6"/>
          <p:cNvSpPr/>
          <p:nvPr/>
        </p:nvSpPr>
        <p:spPr>
          <a:xfrm>
            <a:off x="1028224" y="3225403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José Arias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3225403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Requisitos funcionales, documentación y validación con stakeholders.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4457819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2" name="Text 9"/>
          <p:cNvSpPr/>
          <p:nvPr/>
        </p:nvSpPr>
        <p:spPr>
          <a:xfrm>
            <a:off x="1028224" y="460152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Paul Torres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4601528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Arquitectura, selección tecnológica, seguridad y coordinación Backend.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01410" y="5833943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5" name="Text 12"/>
          <p:cNvSpPr/>
          <p:nvPr/>
        </p:nvSpPr>
        <p:spPr>
          <a:xfrm>
            <a:off x="1028224" y="597765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Kevin Soriano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02624" y="5977652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Modelado MER y UML, diseño base de datos y validación lógica.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 l="16560" r="16560"/>
          <a:stretch/>
        </p:blipFill>
        <p:spPr>
          <a:xfrm>
            <a:off x="9144000" y="10193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149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Ventajas de la Solución Propuesta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726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5" name="Text 2"/>
          <p:cNvSpPr/>
          <p:nvPr/>
        </p:nvSpPr>
        <p:spPr>
          <a:xfrm>
            <a:off x="1530906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Eficiencia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040981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Reducción significativa del trabajo manual y errores.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4726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8" name="Text 5"/>
          <p:cNvSpPr/>
          <p:nvPr/>
        </p:nvSpPr>
        <p:spPr>
          <a:xfrm>
            <a:off x="5450919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Centralización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404098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 unificado en una única plataforma confiable.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5833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1" name="Text 8"/>
          <p:cNvSpPr/>
          <p:nvPr/>
        </p:nvSpPr>
        <p:spPr>
          <a:xfrm>
            <a:off x="1530906" y="56611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Transparencia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15160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Métricas precisas para mejores decisiones administrativas.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073" y="608409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Pasos Siguientes y Cronograma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2320052"/>
            <a:ext cx="1104424" cy="13252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8728" y="2540913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Desarrollo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208728" y="301847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Implementación de módulos frontend y backend.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3645337"/>
            <a:ext cx="1104424" cy="13252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8728" y="386619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Pruebas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208728" y="434375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Validación funcional y ajuste con feedback de usuarios.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73" y="4970621"/>
            <a:ext cx="1104424" cy="13252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8728" y="5191482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Despliegue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208728" y="5669042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Lanzamiento piloto y capacitación a administradores.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73" y="6295906"/>
            <a:ext cx="1104424" cy="13252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08728" y="6516767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Mantenimiento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2208728" y="699432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Soporte y optimización post lanzamiento.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336</Words>
  <Application>Microsoft Office PowerPoint</Application>
  <PresentationFormat>Personalizado</PresentationFormat>
  <Paragraphs>69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DM Sans Medium</vt:lpstr>
      <vt:lpstr>Arial</vt:lpstr>
      <vt:lpstr>Inter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Usuario</cp:lastModifiedBy>
  <cp:revision>3</cp:revision>
  <dcterms:created xsi:type="dcterms:W3CDTF">2025-05-18T00:40:26Z</dcterms:created>
  <dcterms:modified xsi:type="dcterms:W3CDTF">2025-05-18T21:32:32Z</dcterms:modified>
</cp:coreProperties>
</file>