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A56F-C71A-4C9D-BF6B-6B2383119D43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E8897-CF9B-4935-AB4B-87476E7138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A56F-C71A-4C9D-BF6B-6B2383119D43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E8897-CF9B-4935-AB4B-87476E7138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A56F-C71A-4C9D-BF6B-6B2383119D43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E8897-CF9B-4935-AB4B-87476E7138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A56F-C71A-4C9D-BF6B-6B2383119D43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E8897-CF9B-4935-AB4B-87476E7138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A56F-C71A-4C9D-BF6B-6B2383119D43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E8897-CF9B-4935-AB4B-87476E7138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A56F-C71A-4C9D-BF6B-6B2383119D43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E8897-CF9B-4935-AB4B-87476E7138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A56F-C71A-4C9D-BF6B-6B2383119D43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E8897-CF9B-4935-AB4B-87476E7138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A56F-C71A-4C9D-BF6B-6B2383119D43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E8897-CF9B-4935-AB4B-87476E7138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A56F-C71A-4C9D-BF6B-6B2383119D43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E8897-CF9B-4935-AB4B-87476E7138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A56F-C71A-4C9D-BF6B-6B2383119D43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E8897-CF9B-4935-AB4B-87476E7138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A56F-C71A-4C9D-BF6B-6B2383119D43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E8897-CF9B-4935-AB4B-87476E71385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8A56F-C71A-4C9D-BF6B-6B2383119D43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E8897-CF9B-4935-AB4B-87476E71385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340769"/>
            <a:ext cx="7772400" cy="1944215"/>
          </a:xfrm>
          <a:solidFill>
            <a:schemeClr val="bg1"/>
          </a:solidFill>
        </p:spPr>
        <p:txBody>
          <a:bodyPr/>
          <a:lstStyle/>
          <a:p>
            <a:r>
              <a:rPr lang="ru-RU" b="1" dirty="0" smtClean="0"/>
              <a:t>Проект по </a:t>
            </a:r>
            <a:r>
              <a:rPr lang="en-US" b="1" dirty="0" err="1" smtClean="0"/>
              <a:t>pygame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054968"/>
          </a:xfrm>
          <a:solidFill>
            <a:schemeClr val="bg1"/>
          </a:solidFill>
        </p:spPr>
        <p:txBody>
          <a:bodyPr/>
          <a:lstStyle/>
          <a:p>
            <a:r>
              <a:rPr lang="ru-RU" u="sng" dirty="0" smtClean="0">
                <a:solidFill>
                  <a:schemeClr val="tx1"/>
                </a:solidFill>
              </a:rPr>
              <a:t>Подготовил Верёвкин Николай</a:t>
            </a:r>
            <a:endParaRPr lang="ru-RU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ru-RU" b="1" dirty="0" smtClean="0"/>
              <a:t>Идея игры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400" dirty="0" smtClean="0"/>
              <a:t>Игра представляет собой смесь из жанров – взято за основу жанр игр </a:t>
            </a:r>
            <a:r>
              <a:rPr lang="en-US" sz="2400" dirty="0" err="1" smtClean="0"/>
              <a:t>roguelike</a:t>
            </a:r>
            <a:r>
              <a:rPr lang="ru-RU" sz="2400" dirty="0" smtClean="0"/>
              <a:t> и </a:t>
            </a:r>
            <a:r>
              <a:rPr lang="en-US" sz="2400" dirty="0" err="1" smtClean="0"/>
              <a:t>rpg</a:t>
            </a:r>
            <a:r>
              <a:rPr lang="en-US" sz="2400" dirty="0" smtClean="0"/>
              <a:t>. </a:t>
            </a:r>
            <a:r>
              <a:rPr lang="ru-RU" sz="2400" dirty="0" smtClean="0"/>
              <a:t>У игрока есть команда из 3 персонажей – воин, маг, разбойник – у каждого из героя есть своя способность, которую игрок может применить в ходе игры.</a:t>
            </a:r>
          </a:p>
          <a:p>
            <a:r>
              <a:rPr lang="ru-RU" sz="2400" b="1" dirty="0" smtClean="0"/>
              <a:t>Ход игры</a:t>
            </a:r>
            <a:r>
              <a:rPr lang="en-US" sz="2400" dirty="0" smtClean="0"/>
              <a:t>:</a:t>
            </a:r>
            <a:r>
              <a:rPr lang="ru-RU" sz="2400" dirty="0"/>
              <a:t> </a:t>
            </a:r>
            <a:r>
              <a:rPr lang="ru-RU" sz="2400" dirty="0" smtClean="0"/>
              <a:t>у игрока пошаговые действия – за ход можно сделать ровно 1 действие (ход</a:t>
            </a:r>
            <a:r>
              <a:rPr lang="en-US" sz="2400" dirty="0" smtClean="0"/>
              <a:t>/</a:t>
            </a:r>
            <a:r>
              <a:rPr lang="ru-RU" sz="2400" dirty="0" smtClean="0"/>
              <a:t>способность) – так и у противников.</a:t>
            </a:r>
            <a:r>
              <a:rPr lang="en-US" sz="2400" dirty="0" smtClean="0"/>
              <a:t> </a:t>
            </a:r>
            <a:r>
              <a:rPr lang="ru-RU" sz="2400" dirty="0" smtClean="0"/>
              <a:t>После смерти игра начинается заново.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ru-RU" b="1" dirty="0" smtClean="0"/>
              <a:t>Генерация уровня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400" dirty="0" smtClean="0"/>
              <a:t>Генерация уровня идет по чтению из текст. файла</a:t>
            </a:r>
            <a:endParaRPr lang="ru-RU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564904"/>
            <a:ext cx="5292080" cy="3021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132856"/>
            <a:ext cx="388843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ru-RU" b="1" dirty="0" smtClean="0"/>
              <a:t>Основа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400" dirty="0" smtClean="0"/>
              <a:t>Загрузка изображений + словарь, размер </a:t>
            </a:r>
            <a:r>
              <a:rPr lang="ru-RU" sz="2400" dirty="0" err="1" smtClean="0"/>
              <a:t>тайлов</a:t>
            </a:r>
            <a:r>
              <a:rPr lang="ru-RU" sz="2400" dirty="0"/>
              <a:t> </a:t>
            </a:r>
            <a:r>
              <a:rPr lang="ru-RU" sz="2400" dirty="0" smtClean="0"/>
              <a:t>и экрана, </a:t>
            </a:r>
            <a:r>
              <a:rPr lang="ru-RU" sz="2400" dirty="0" err="1" smtClean="0"/>
              <a:t>фпс</a:t>
            </a:r>
            <a:endParaRPr lang="ru-RU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20888"/>
            <a:ext cx="39052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204864"/>
            <a:ext cx="3816424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3789040"/>
            <a:ext cx="4176464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ru-RU" b="1" dirty="0" err="1" smtClean="0"/>
              <a:t>Тайлы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400" dirty="0" smtClean="0"/>
              <a:t>Класс </a:t>
            </a:r>
            <a:r>
              <a:rPr lang="ru-RU" sz="2400" dirty="0" err="1" smtClean="0"/>
              <a:t>тайлов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636912"/>
            <a:ext cx="7848872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112</Words>
  <Application>Microsoft Office PowerPoint</Application>
  <PresentationFormat>Экран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Проект по pygame</vt:lpstr>
      <vt:lpstr>Идея игры</vt:lpstr>
      <vt:lpstr>Генерация уровня</vt:lpstr>
      <vt:lpstr>Основа</vt:lpstr>
      <vt:lpstr>Тайлы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pygame</dc:title>
  <dc:creator>Верёвкин Николай</dc:creator>
  <cp:lastModifiedBy>Верёвкин Николай</cp:lastModifiedBy>
  <cp:revision>7</cp:revision>
  <dcterms:created xsi:type="dcterms:W3CDTF">2022-01-11T17:49:20Z</dcterms:created>
  <dcterms:modified xsi:type="dcterms:W3CDTF">2022-01-11T18:57:01Z</dcterms:modified>
</cp:coreProperties>
</file>