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8A56F-C71A-4C9D-BF6B-6B2383119D43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E8897-CF9B-4935-AB4B-87476E71385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1944215"/>
          </a:xfrm>
          <a:solidFill>
            <a:schemeClr val="bg1"/>
          </a:solidFill>
        </p:spPr>
        <p:txBody>
          <a:bodyPr/>
          <a:lstStyle/>
          <a:p>
            <a:r>
              <a:rPr lang="ru-RU" b="1" dirty="0" smtClean="0"/>
              <a:t>Проект по </a:t>
            </a:r>
            <a:r>
              <a:rPr lang="en-US" b="1" dirty="0" err="1" smtClean="0"/>
              <a:t>pygame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054968"/>
          </a:xfrm>
          <a:solidFill>
            <a:schemeClr val="bg1"/>
          </a:solidFill>
        </p:spPr>
        <p:txBody>
          <a:bodyPr/>
          <a:lstStyle/>
          <a:p>
            <a:r>
              <a:rPr lang="ru-RU" u="sng" dirty="0" smtClean="0">
                <a:solidFill>
                  <a:schemeClr val="tx1"/>
                </a:solidFill>
              </a:rPr>
              <a:t>Подготовил Верёвкин Николай</a:t>
            </a:r>
            <a:endParaRPr lang="ru-RU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b="1" dirty="0" smtClean="0"/>
              <a:t>Идея игры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Игра представляет собой смесь разных игр</a:t>
            </a:r>
            <a:r>
              <a:rPr lang="en-US" sz="2400" dirty="0" smtClean="0"/>
              <a:t>. </a:t>
            </a:r>
            <a:r>
              <a:rPr lang="ru-RU" sz="2400" dirty="0" smtClean="0"/>
              <a:t>У игрока есть команда из 3 персонажей – воин, маг, вор – у каждого из героев есть своя способность, которую игрок может применить в ходе игры.</a:t>
            </a:r>
          </a:p>
          <a:p>
            <a:r>
              <a:rPr lang="ru-RU" sz="2400" b="1" dirty="0" smtClean="0"/>
              <a:t>Ход игры</a:t>
            </a:r>
            <a:r>
              <a:rPr lang="en-US" sz="2400" dirty="0" smtClean="0"/>
              <a:t>:</a:t>
            </a:r>
            <a:r>
              <a:rPr lang="ru-RU" sz="2400" dirty="0"/>
              <a:t> </a:t>
            </a:r>
            <a:r>
              <a:rPr lang="ru-RU" sz="2400" dirty="0" smtClean="0"/>
              <a:t>у игрока пошаговые действия – за ход можно сделать ровно 1 действие (ход</a:t>
            </a:r>
            <a:r>
              <a:rPr lang="en-US" sz="2400" dirty="0" smtClean="0"/>
              <a:t>/</a:t>
            </a:r>
            <a:r>
              <a:rPr lang="ru-RU" sz="2400" dirty="0" smtClean="0"/>
              <a:t>способность) – так и у противников.</a:t>
            </a:r>
            <a:r>
              <a:rPr lang="en-US" sz="2400" dirty="0" smtClean="0"/>
              <a:t> </a:t>
            </a:r>
            <a:r>
              <a:rPr lang="ru-RU" sz="2400" dirty="0" smtClean="0"/>
              <a:t>После смерти игра начинается заново.</a:t>
            </a:r>
            <a:endParaRPr lang="en-US" sz="2400" dirty="0" smtClean="0"/>
          </a:p>
        </p:txBody>
      </p:sp>
      <p:pic>
        <p:nvPicPr>
          <p:cNvPr id="1026" name="Picture 2" descr="C:\Users\79199\PycharmProjects\python_pygame12\data\150mage_righ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653136"/>
            <a:ext cx="1368152" cy="1368152"/>
          </a:xfrm>
          <a:prstGeom prst="rect">
            <a:avLst/>
          </a:prstGeom>
          <a:noFill/>
        </p:spPr>
      </p:pic>
      <p:pic>
        <p:nvPicPr>
          <p:cNvPr id="1028" name="Picture 4" descr="C:\Users\79199\PycharmProjects\python_pygame12\data\150warrior_righ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653136"/>
            <a:ext cx="1428750" cy="1428750"/>
          </a:xfrm>
          <a:prstGeom prst="rect">
            <a:avLst/>
          </a:prstGeom>
          <a:noFill/>
        </p:spPr>
      </p:pic>
      <p:pic>
        <p:nvPicPr>
          <p:cNvPr id="1029" name="Picture 5" descr="C:\Users\79199\PycharmProjects\python_pygame12\data\150freezing_tr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4653136"/>
            <a:ext cx="1428750" cy="1428750"/>
          </a:xfrm>
          <a:prstGeom prst="rect">
            <a:avLst/>
          </a:prstGeom>
          <a:noFill/>
        </p:spPr>
      </p:pic>
      <p:pic>
        <p:nvPicPr>
          <p:cNvPr id="1030" name="Picture 6" descr="C:\Users\79199\PycharmProjects\python_pygame12\data\150fake_gold_tra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256" y="4581128"/>
            <a:ext cx="1428750" cy="1428750"/>
          </a:xfrm>
          <a:prstGeom prst="rect">
            <a:avLst/>
          </a:prstGeom>
          <a:noFill/>
        </p:spPr>
      </p:pic>
      <p:pic>
        <p:nvPicPr>
          <p:cNvPr id="1031" name="Picture 7" descr="C:\Users\79199\PycharmProjects\python_pygame12\data\150do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76675" y="4689475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b="1" dirty="0" smtClean="0"/>
              <a:t>Вспомогательное окно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Вспомогательное окно в игре – нажатие на клавишу </a:t>
            </a:r>
            <a:r>
              <a:rPr lang="en-US" sz="2400" dirty="0" smtClean="0"/>
              <a:t>ESC – </a:t>
            </a:r>
            <a:r>
              <a:rPr lang="ru-RU" sz="2400" dirty="0" smtClean="0"/>
              <a:t>является помощником игрока -</a:t>
            </a:r>
            <a:r>
              <a:rPr lang="en-US" sz="2400" dirty="0" smtClean="0"/>
              <a:t>&gt; </a:t>
            </a:r>
            <a:r>
              <a:rPr lang="ru-RU" sz="2400" dirty="0" smtClean="0"/>
              <a:t>дает информацию о положение игрока, способностях персонажа и </a:t>
            </a:r>
            <a:r>
              <a:rPr lang="ru-RU" sz="2400" dirty="0" err="1" smtClean="0"/>
              <a:t>кулдаунов</a:t>
            </a:r>
            <a:r>
              <a:rPr lang="ru-RU" sz="2400" dirty="0" smtClean="0"/>
              <a:t>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80928"/>
            <a:ext cx="756084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b="1" dirty="0" smtClean="0"/>
              <a:t>Противники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Главными противниками являются грибы – на вид безвредные, но стоит только игроку подойти к грибу он получит урон =</a:t>
            </a:r>
            <a:r>
              <a:rPr lang="en-US" sz="2400" dirty="0" smtClean="0"/>
              <a:t>&gt; </a:t>
            </a:r>
            <a:r>
              <a:rPr lang="ru-RU" sz="2400" dirty="0" smtClean="0"/>
              <a:t>грибы не перемещаются в отличие от игрока, но по мере прохождения игры будут доставлять неприятности игроку (мешая пройти или полностью закрывая нужный игроку проход)</a:t>
            </a:r>
          </a:p>
          <a:p>
            <a:r>
              <a:rPr lang="ru-RU" sz="2400" dirty="0" smtClean="0"/>
              <a:t>Вспомогательной проблемой будут ловушки – морозная и куча золота – морозная ловушка ограничит перемещение игрока на 2 хода – а куча золота перенесет игрока на карту без выхода</a:t>
            </a:r>
            <a:endParaRPr lang="ru-RU" sz="2400" dirty="0"/>
          </a:p>
        </p:txBody>
      </p:sp>
      <p:pic>
        <p:nvPicPr>
          <p:cNvPr id="3074" name="Picture 2" descr="C:\Users\79199\PycharmProjects\python_pygame12\data\150ice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5085184"/>
            <a:ext cx="1008112" cy="1016163"/>
          </a:xfrm>
          <a:prstGeom prst="rect">
            <a:avLst/>
          </a:prstGeom>
          <a:noFill/>
        </p:spPr>
      </p:pic>
      <p:pic>
        <p:nvPicPr>
          <p:cNvPr id="3075" name="Picture 3" descr="C:\Users\79199\PycharmProjects\python_pygame12\data\150freezing_tr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943343"/>
            <a:ext cx="1152128" cy="1186930"/>
          </a:xfrm>
          <a:prstGeom prst="rect">
            <a:avLst/>
          </a:prstGeom>
          <a:noFill/>
        </p:spPr>
      </p:pic>
      <p:pic>
        <p:nvPicPr>
          <p:cNvPr id="3076" name="Picture 4" descr="C:\Users\79199\PycharmProjects\python_pygame12\data\150fake_gold_tr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4869160"/>
            <a:ext cx="1296144" cy="1296144"/>
          </a:xfrm>
          <a:prstGeom prst="rect">
            <a:avLst/>
          </a:prstGeom>
          <a:noFill/>
        </p:spPr>
      </p:pic>
      <p:pic>
        <p:nvPicPr>
          <p:cNvPr id="3077" name="Picture 5" descr="C:\Users\79199\PycharmProjects\python_pygame12\data\150mushroo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5085184"/>
            <a:ext cx="936104" cy="936104"/>
          </a:xfrm>
          <a:prstGeom prst="rect">
            <a:avLst/>
          </a:prstGeom>
          <a:noFill/>
        </p:spPr>
      </p:pic>
      <p:pic>
        <p:nvPicPr>
          <p:cNvPr id="3078" name="Picture 6" descr="C:\Users\79199\PycharmProjects\python_pygame12\data\150blue_mushroo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328" y="5085184"/>
            <a:ext cx="936104" cy="9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b="1" dirty="0" smtClean="0"/>
              <a:t>Уровни игры в </a:t>
            </a:r>
            <a:r>
              <a:rPr lang="en-US" b="1" dirty="0" smtClean="0"/>
              <a:t>txt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Все уровни игры хранятся в текстовых файлах -</a:t>
            </a:r>
            <a:r>
              <a:rPr lang="en-US" sz="2400" dirty="0" smtClean="0"/>
              <a:t>&gt; </a:t>
            </a:r>
            <a:r>
              <a:rPr lang="ru-RU" sz="2400" dirty="0" smtClean="0"/>
              <a:t>примеры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4392487" cy="225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204864"/>
            <a:ext cx="295387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4221088"/>
            <a:ext cx="3240360" cy="1705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b="1" dirty="0" smtClean="0"/>
              <a:t>Генерация и загрузка уровня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Генерация и загрузка (преобразование) уровня происходят в 2 функциях =</a:t>
            </a:r>
            <a:r>
              <a:rPr lang="en-US" sz="2400" dirty="0" smtClean="0"/>
              <a:t>&gt; </a:t>
            </a:r>
            <a:r>
              <a:rPr lang="en-US" sz="2400" dirty="0" err="1" smtClean="0"/>
              <a:t>load_level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generate_level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6"/>
            <a:ext cx="6480720" cy="253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564904"/>
            <a:ext cx="4392488" cy="418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b="1" dirty="0" smtClean="0"/>
              <a:t>Классы </a:t>
            </a:r>
            <a:r>
              <a:rPr lang="ru-RU" b="1" dirty="0" err="1" smtClean="0"/>
              <a:t>тайла</a:t>
            </a:r>
            <a:r>
              <a:rPr lang="ru-RU" b="1" dirty="0" smtClean="0"/>
              <a:t> + гриба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799288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501008"/>
            <a:ext cx="822763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628800"/>
            <a:ext cx="815947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b="1" dirty="0" smtClean="0"/>
              <a:t>Итоги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Я думаю, что вернусь еще к этому интересному проекту и смогу доработать те фишки и вещи, что не успел сделать за это время. Так же по итогу отмечу, что было очень весело работать с </a:t>
            </a:r>
            <a:r>
              <a:rPr lang="en-US" sz="2400" dirty="0" err="1" smtClean="0"/>
              <a:t>pygame</a:t>
            </a:r>
            <a:r>
              <a:rPr lang="en-US" sz="2400" dirty="0" smtClean="0"/>
              <a:t>. </a:t>
            </a:r>
            <a:r>
              <a:rPr lang="ru-RU" sz="2400" dirty="0" smtClean="0"/>
              <a:t>Спасибо за внимание!</a:t>
            </a:r>
            <a:endParaRPr lang="ru-RU" sz="2400" dirty="0"/>
          </a:p>
        </p:txBody>
      </p:sp>
      <p:pic>
        <p:nvPicPr>
          <p:cNvPr id="3074" name="Picture 2" descr="C:\Users\79199\PycharmProjects\python_pygame12\data\150mushro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501008"/>
            <a:ext cx="2016224" cy="2016224"/>
          </a:xfrm>
          <a:prstGeom prst="rect">
            <a:avLst/>
          </a:prstGeom>
          <a:noFill/>
        </p:spPr>
      </p:pic>
      <p:pic>
        <p:nvPicPr>
          <p:cNvPr id="3075" name="Picture 3" descr="C:\Users\79199\PycharmProjects\python_pygame12\data\150mushro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573016"/>
            <a:ext cx="1728192" cy="1728192"/>
          </a:xfrm>
          <a:prstGeom prst="rect">
            <a:avLst/>
          </a:prstGeom>
          <a:noFill/>
        </p:spPr>
      </p:pic>
      <p:pic>
        <p:nvPicPr>
          <p:cNvPr id="3076" name="Picture 4" descr="C:\Users\79199\PycharmProjects\python_pygame12\data\150mushro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573016"/>
            <a:ext cx="1944216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266</Words>
  <Application>Microsoft Office PowerPoint</Application>
  <PresentationFormat>Экран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Проект по pygame</vt:lpstr>
      <vt:lpstr>Идея игры</vt:lpstr>
      <vt:lpstr>Вспомогательное окно</vt:lpstr>
      <vt:lpstr>Противники</vt:lpstr>
      <vt:lpstr>Уровни игры в txt</vt:lpstr>
      <vt:lpstr>Генерация и загрузка уровня</vt:lpstr>
      <vt:lpstr>Классы тайла + гриба</vt:lpstr>
      <vt:lpstr>Итоги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</dc:title>
  <dc:creator>Верёвкин Николай</dc:creator>
  <cp:lastModifiedBy>Верёвкин Николай</cp:lastModifiedBy>
  <cp:revision>41</cp:revision>
  <dcterms:created xsi:type="dcterms:W3CDTF">2022-01-11T17:49:20Z</dcterms:created>
  <dcterms:modified xsi:type="dcterms:W3CDTF">2022-01-27T14:46:13Z</dcterms:modified>
</cp:coreProperties>
</file>