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 autoAdjust="0"/>
  </p:normalViewPr>
  <p:slideViewPr>
    <p:cSldViewPr snapToGrid="0">
      <p:cViewPr varScale="1">
        <p:scale>
          <a:sx n="104" d="100"/>
          <a:sy n="104" d="100"/>
        </p:scale>
        <p:origin x="138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5CCE3-71B4-43C5-9A81-3FD733664BB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8C1EF-6566-4F9E-B273-3159462C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1A3C-8181-4E92-C86A-6527E055D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96C08-3D97-174E-0935-0F2119C54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1C967-5ACB-21C2-E90E-ADC16B52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EE2F-908A-4927-83D2-41524B0D31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64E74-BAAC-21CD-881D-2B5ADB09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BC2B4-F3F9-AE9D-967E-9D108835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6BBA-5E3A-45D6-A0C3-89F977F2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4053-3831-91D6-AC27-063DAAD5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E0E62-E445-6B06-30B6-CA6CC77F4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111AB-2961-40D6-85EE-EE91FA70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EE2F-908A-4927-83D2-41524B0D31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49EB-AF62-F195-2336-FFEE9D5F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EFC16-A5C9-F3EF-CD17-2BCD4FA9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6BBA-5E3A-45D6-A0C3-89F977F2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1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A583C-9378-659F-971C-5891E8EBF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F219C-4F1E-3411-CB05-6BA0C00CD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504B7-52AD-C57F-1C8D-6686B369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EE2F-908A-4927-83D2-41524B0D31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0227-0F5B-B782-034E-C5F1D7FA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BAD1-A1B3-AE0E-49E7-32313DCE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6BBA-5E3A-45D6-A0C3-89F977F2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AB85-F933-2669-60A7-ED5D5F14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9850-89C6-D662-6A5B-FD6DD69E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78A73-FB4B-0328-1FF6-344FE04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EE2F-908A-4927-83D2-41524B0D31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1F99-EAAC-E3E4-08F1-29634720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5DB5-3547-00B6-D443-9BF2AA65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6BBA-5E3A-45D6-A0C3-89F977F2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3214-B5C0-16E6-CFCA-DC4CA0EF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37EC-BF2D-0891-6C14-760C5151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7A9C3-2A35-16E8-B5AB-7D236828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EE2F-908A-4927-83D2-41524B0D31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6E13-ABE5-BF4D-797A-954D709B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85FD-952A-89CB-0D1A-BE090D2D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6BBA-5E3A-45D6-A0C3-89F977F2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5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7A07-6771-E05B-D2F0-FB711ACA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E18D-C469-15F7-3244-FE7B5009D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85C25-45D8-8C76-96D0-E3620750C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A90E3-71DA-BA0F-E969-42275EF3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EE2F-908A-4927-83D2-41524B0D31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B52E1-BF39-0A4F-419D-4F65D9EC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8A33F-1E10-F58A-53A0-EAB9C0C1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6BBA-5E3A-45D6-A0C3-89F977F2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85F1-66F3-E311-F787-744095E1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09600-0CDB-78D5-A298-981E1BBA0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E01A9-B15E-87AC-67F9-666DE14CB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298E9-6689-CA88-9550-1B03C4D17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3C734-F06E-193A-24D2-5C8C4DE1F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54FA5-9B20-A8B8-5180-0167BEA8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EE2F-908A-4927-83D2-41524B0D31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FD3B-BBC8-2F4E-B31B-7B34AE2C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946E8-85ED-B233-30F7-9A0E6ED2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6BBA-5E3A-45D6-A0C3-89F977F2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0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D9DE-AA76-91A1-0699-ED0BA18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77792-F750-4BDA-3B5F-0DF32098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EE2F-908A-4927-83D2-41524B0D31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85B39-094D-3DA8-528E-A24662C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7C6F5-A5FC-E743-B916-52EEE6C8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6BBA-5E3A-45D6-A0C3-89F977F2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9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E51B8-681B-67A5-6CA6-7B945F28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EE2F-908A-4927-83D2-41524B0D31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9B518-05D2-36FB-5FBF-EA8EE5B2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79E53-492F-34CE-9459-0666E546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6BBA-5E3A-45D6-A0C3-89F977F2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4770-B65A-AF76-48C9-4044E1FB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FF6B-ED1F-ACCD-C831-A7471169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8008B-ACD7-C811-224C-4021E4C1F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FCFEA-EE11-88A1-74CD-AED7C20C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EE2F-908A-4927-83D2-41524B0D31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9E5A8-5B77-D055-0FCF-D4718848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A42EE-96A3-4885-CF51-DF54E00C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6BBA-5E3A-45D6-A0C3-89F977F2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E8B9-050D-0358-BE3C-FB2D408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B0733-5842-E54C-92CD-F30CB658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43D5-63E9-92CB-6613-1F6AE880F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8D184-F005-B003-D687-F0B6100E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EE2F-908A-4927-83D2-41524B0D31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46FEC-1C18-5E07-E266-93434DFD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370CF-3FBC-57E3-5D62-07C80AC6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6BBA-5E3A-45D6-A0C3-89F977F2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6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55675-C3AD-8022-600D-775A2573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912FF-BE77-B171-A60C-5AD5ADD58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25CC-DBB9-0519-72CC-585E4B7A4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EE2F-908A-4927-83D2-41524B0D31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1653A-A20B-2D49-8B87-AD572AA00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B582-EAF2-09B3-7DC4-C0332CF23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66BBA-5E3A-45D6-A0C3-89F977F2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2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9BBDEB13-224A-862A-F149-DC3EA688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42" y="590939"/>
            <a:ext cx="4063229" cy="34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B36BFA-497D-8CB0-C1A6-2D4D5ECBF2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0" t="53035" r="26003" b="25171"/>
          <a:stretch/>
        </p:blipFill>
        <p:spPr bwMode="auto">
          <a:xfrm>
            <a:off x="6130061" y="4251231"/>
            <a:ext cx="2433955" cy="2150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69EECB-FE31-69A4-79CA-F11AECF0B5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6" t="39806" r="22405" b="37078"/>
          <a:stretch/>
        </p:blipFill>
        <p:spPr bwMode="auto">
          <a:xfrm>
            <a:off x="8594890" y="4251231"/>
            <a:ext cx="2761689" cy="2150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24">
            <a:extLst>
              <a:ext uri="{FF2B5EF4-FFF2-40B4-BE49-F238E27FC236}">
                <a16:creationId xmlns:a16="http://schemas.microsoft.com/office/drawing/2014/main" id="{69F29D2C-CDDC-8D19-80AC-F4DC70606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750" y="3640007"/>
            <a:ext cx="3648686" cy="313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D403BDDC-70D7-2466-5549-97D5C0420C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797" y="926328"/>
            <a:ext cx="1766364" cy="20742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ED26C2-4C33-DBF6-B0B2-5327D4F3C431}"/>
              </a:ext>
            </a:extLst>
          </p:cNvPr>
          <p:cNvSpPr txBox="1"/>
          <p:nvPr/>
        </p:nvSpPr>
        <p:spPr>
          <a:xfrm>
            <a:off x="0" y="0"/>
            <a:ext cx="12192000" cy="506437"/>
          </a:xfrm>
          <a:prstGeom prst="rect">
            <a:avLst/>
          </a:prstGeom>
          <a:solidFill>
            <a:srgbClr val="002060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th-TH" sz="2400" b="0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อุบัติเหตุทางรถไฟฟ้าที่ไม่ควรทำให้เราเสียเวลา และควรจัดการสาเหตุการเกิดปัญหาอย่างจริงจัง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03F2D3-6875-112C-DED9-3BB344CB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7" y="568745"/>
            <a:ext cx="3149031" cy="278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53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ภูมิ เจวประเสริฐพันธุ์</dc:creator>
  <cp:lastModifiedBy>ภูมิ เจวประเสริฐพันธุ์</cp:lastModifiedBy>
  <cp:revision>4</cp:revision>
  <dcterms:created xsi:type="dcterms:W3CDTF">2022-10-14T07:42:12Z</dcterms:created>
  <dcterms:modified xsi:type="dcterms:W3CDTF">2022-10-17T08:05:32Z</dcterms:modified>
</cp:coreProperties>
</file>