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8" r:id="rId1"/>
  </p:sldMasterIdLst>
  <p:notesMasterIdLst>
    <p:notesMasterId r:id="rId2"/>
  </p:notesMasterIdLst>
  <p:sldIdLst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8" r:id="rId13"/>
    <p:sldId id="33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V</a:t>
            </a:r>
            <a:r>
              <a:rPr dirty="0" sz="2400" lang="en-US" smtClean="0"/>
              <a:t>.</a:t>
            </a:r>
            <a:r>
              <a:rPr dirty="0" sz="2400" lang="en-US" smtClean="0"/>
              <a:t>B</a:t>
            </a:r>
            <a:r>
              <a:rPr dirty="0" sz="2400" lang="en-US" smtClean="0"/>
              <a:t>.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o</a:t>
            </a:r>
            <a:r>
              <a:rPr dirty="0" sz="2400" lang="en-US" smtClean="0"/>
              <a:t>m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i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sz="2400" lang="en-US" smtClean="0"/>
              <a:t>2</a:t>
            </a:r>
            <a:r>
              <a:rPr sz="2400" lang="en-US" smtClean="0"/>
              <a:t>8</a:t>
            </a:r>
            <a:r>
              <a:rPr sz="2400" lang="en-US" smtClean="0"/>
              <a:t>8</a:t>
            </a:r>
            <a:r>
              <a:rPr sz="2400" lang="en-US" smtClean="0"/>
              <a:t>(</a:t>
            </a:r>
            <a:r>
              <a:rPr sz="2400" lang="en-US" smtClean="0"/>
              <a:t>unm</a:t>
            </a:r>
            <a:r>
              <a:rPr sz="2400" lang="en-US" smtClean="0"/>
              <a:t>1</a:t>
            </a:r>
            <a:r>
              <a:rPr sz="2400" lang="en-US" smtClean="0"/>
              <a:t>1</a:t>
            </a:r>
            <a:r>
              <a:rPr sz="2400" lang="en-US" smtClean="0"/>
              <a:t>5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u</a:t>
            </a:r>
            <a:r>
              <a:rPr sz="2400" lang="en-US" smtClean="0"/>
              <a:t>b</a:t>
            </a:r>
            <a:r>
              <a:rPr sz="2400" lang="en-US" smtClean="0"/>
              <a:t>s</a:t>
            </a:r>
            <a:r>
              <a:rPr sz="2400" lang="en-US" smtClean="0"/>
              <a:t>i</a:t>
            </a:r>
            <a:r>
              <a:rPr sz="2400" lang="en-US" smtClean="0"/>
              <a:t>2</a:t>
            </a:r>
            <a:r>
              <a:rPr sz="2400" lang="en-US" smtClean="0"/>
              <a:t>7</a:t>
            </a:r>
            <a:r>
              <a:rPr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DEPARTMENT:BCOM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u</a:t>
            </a:r>
            <a:r>
              <a:rPr dirty="0" sz="2400" lang="en-US" smtClean="0"/>
              <a:t>t</a:t>
            </a:r>
            <a:r>
              <a:rPr dirty="0" sz="2400" lang="en-US" smtClean="0"/>
              <a:t>t</a:t>
            </a:r>
            <a:r>
              <a:rPr dirty="0" sz="2400" lang="en-US" smtClean="0"/>
              <a:t>ani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3749040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70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4155440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29362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2024-09-18T04:33:12Z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ad932754e1454e599c60f8b0427f2731</vt:lpwstr>
  </property>
</Properties>
</file>