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85706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52898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161684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595826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623162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4266578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9815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4069610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22513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5460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27373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18631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97322-DE57-49BD-9732-19E506DDE85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84292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03352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13166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6923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45724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7C97322-DE57-49BD-9732-19E506DDE85C}" type="datetimeFigureOut">
              <a:rPr lang="en-US" smtClean="0"/>
              <a:t>4/4/2024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AABE1159-211A-41C3-90EA-ECE0BF692666}" type="slidenum">
              <a:rPr lang="en-US" smtClean="0"/>
              <a:t>‹#›</a:t>
            </a:fld>
            <a:endParaRPr lang="en-US"/>
          </a:p>
        </p:txBody>
      </p:sp>
    </p:spTree>
    <p:extLst>
      <p:ext uri="{BB962C8B-B14F-4D97-AF65-F5344CB8AC3E}">
        <p14:creationId xmlns:p14="http://schemas.microsoft.com/office/powerpoint/2010/main" val="310035555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lnSpcReduction="10000"/>
          </a:bodyPr>
          <a:lstStyle/>
          <a:p>
            <a:r>
              <a:rPr lang="en-IN" sz="2000" dirty="0" smtClean="0"/>
              <a:t>                                                                                       </a:t>
            </a:r>
            <a:r>
              <a:rPr lang="en-IN" sz="2000" b="1" dirty="0" smtClean="0"/>
              <a:t>PRESENTED BY</a:t>
            </a:r>
          </a:p>
          <a:p>
            <a:r>
              <a:rPr lang="en-IN" sz="2000" dirty="0" smtClean="0"/>
              <a:t>                                                                               </a:t>
            </a:r>
            <a:r>
              <a:rPr lang="en-IN" sz="2000" dirty="0" smtClean="0"/>
              <a:t>E.POOMIKA</a:t>
            </a:r>
            <a:endParaRPr lang="en-IN" sz="2000" dirty="0" smtClean="0"/>
          </a:p>
          <a:p>
            <a:r>
              <a:rPr lang="en-IN" sz="2000" dirty="0" smtClean="0"/>
              <a:t>               JAYARAJ ANNAPACKIAM CSI COLLEGE OF </a:t>
            </a:r>
            <a:r>
              <a:rPr lang="en-IN" sz="2000" dirty="0" smtClean="0"/>
              <a:t> ENGINEERING</a:t>
            </a:r>
            <a:endParaRPr lang="en-IN" sz="2000" dirty="0" smtClean="0"/>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0"/>
            <a:ext cx="5072063" cy="1143000"/>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85000" lnSpcReduction="200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92500" lnSpcReduction="2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52</TotalTime>
  <Words>765</Words>
  <Application>Microsoft Office PowerPoint</Application>
  <PresentationFormat>On-screen Show (4:3)</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Acer</cp:lastModifiedBy>
  <cp:revision>10</cp:revision>
  <dcterms:created xsi:type="dcterms:W3CDTF">2024-04-03T12:09:26Z</dcterms:created>
  <dcterms:modified xsi:type="dcterms:W3CDTF">2024-04-04T01:08:07Z</dcterms:modified>
</cp:coreProperties>
</file>