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39"/>
  </p:notesMasterIdLst>
  <p:sldIdLst>
    <p:sldId id="331" r:id="rId4"/>
    <p:sldId id="424" r:id="rId5"/>
    <p:sldId id="449" r:id="rId6"/>
    <p:sldId id="308" r:id="rId7"/>
    <p:sldId id="450" r:id="rId8"/>
    <p:sldId id="339" r:id="rId9"/>
    <p:sldId id="425" r:id="rId10"/>
    <p:sldId id="428" r:id="rId11"/>
    <p:sldId id="427" r:id="rId12"/>
    <p:sldId id="451" r:id="rId13"/>
    <p:sldId id="452" r:id="rId14"/>
    <p:sldId id="437" r:id="rId15"/>
    <p:sldId id="438" r:id="rId16"/>
    <p:sldId id="439" r:id="rId17"/>
    <p:sldId id="440" r:id="rId18"/>
    <p:sldId id="441" r:id="rId19"/>
    <p:sldId id="429" r:id="rId20"/>
    <p:sldId id="430" r:id="rId21"/>
    <p:sldId id="431" r:id="rId22"/>
    <p:sldId id="432" r:id="rId23"/>
    <p:sldId id="434" r:id="rId24"/>
    <p:sldId id="435" r:id="rId25"/>
    <p:sldId id="436" r:id="rId26"/>
    <p:sldId id="447" r:id="rId27"/>
    <p:sldId id="448" r:id="rId28"/>
    <p:sldId id="442" r:id="rId29"/>
    <p:sldId id="443" r:id="rId30"/>
    <p:sldId id="444" r:id="rId31"/>
    <p:sldId id="445" r:id="rId32"/>
    <p:sldId id="453" r:id="rId33"/>
    <p:sldId id="454" r:id="rId34"/>
    <p:sldId id="455" r:id="rId35"/>
    <p:sldId id="456" r:id="rId36"/>
    <p:sldId id="457" r:id="rId37"/>
    <p:sldId id="45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6196" autoAdjust="0"/>
  </p:normalViewPr>
  <p:slideViewPr>
    <p:cSldViewPr snapToGrid="0" showGuides="1">
      <p:cViewPr varScale="1">
        <p:scale>
          <a:sx n="153" d="100"/>
          <a:sy n="153" d="100"/>
        </p:scale>
        <p:origin x="798" y="10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6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eg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3227745-A39A-4E4F-B826-03D30F35EB0D}"/>
              </a:ext>
            </a:extLst>
          </p:cNvPr>
          <p:cNvGrpSpPr/>
          <p:nvPr/>
        </p:nvGrpSpPr>
        <p:grpSpPr>
          <a:xfrm>
            <a:off x="-211043" y="242749"/>
            <a:ext cx="3451519" cy="2538224"/>
            <a:chOff x="-211043" y="242749"/>
            <a:chExt cx="3451519" cy="253822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D98EE80-DEDE-430B-935C-DB5A307EB381}"/>
                </a:ext>
              </a:extLst>
            </p:cNvPr>
            <p:cNvGrpSpPr/>
            <p:nvPr/>
          </p:nvGrpSpPr>
          <p:grpSpPr>
            <a:xfrm rot="18821504" flipH="1">
              <a:off x="2536016" y="1987747"/>
              <a:ext cx="830987" cy="577933"/>
              <a:chOff x="5405974" y="1533288"/>
              <a:chExt cx="611040" cy="424965"/>
            </a:xfrm>
          </p:grpSpPr>
          <p:sp>
            <p:nvSpPr>
              <p:cNvPr id="117" name="Trapezoid 116">
                <a:extLst>
                  <a:ext uri="{FF2B5EF4-FFF2-40B4-BE49-F238E27FC236}">
                    <a16:creationId xmlns:a16="http://schemas.microsoft.com/office/drawing/2014/main" id="{BB555E24-6D38-4A4A-861D-6AF072B96FAC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rapezoid 115">
                <a:extLst>
                  <a:ext uri="{FF2B5EF4-FFF2-40B4-BE49-F238E27FC236}">
                    <a16:creationId xmlns:a16="http://schemas.microsoft.com/office/drawing/2014/main" id="{A7D9085C-2B58-4F88-9B08-2B2F4B0DBF73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rapezoid 117">
                <a:extLst>
                  <a:ext uri="{FF2B5EF4-FFF2-40B4-BE49-F238E27FC236}">
                    <a16:creationId xmlns:a16="http://schemas.microsoft.com/office/drawing/2014/main" id="{E698BC45-A595-4DD2-87C7-3302FA8BE798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rapezoid 118">
                <a:extLst>
                  <a:ext uri="{FF2B5EF4-FFF2-40B4-BE49-F238E27FC236}">
                    <a16:creationId xmlns:a16="http://schemas.microsoft.com/office/drawing/2014/main" id="{5A89F4B4-1ED6-4282-BAE7-5107B2DD9024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>
                <a:extLst>
                  <a:ext uri="{FF2B5EF4-FFF2-40B4-BE49-F238E27FC236}">
                    <a16:creationId xmlns:a16="http://schemas.microsoft.com/office/drawing/2014/main" id="{9DE2CED2-AEEB-4346-B8BA-39D5C9F008E3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A86DA89-BF25-4B2F-B746-19009E28529A}"/>
                </a:ext>
              </a:extLst>
            </p:cNvPr>
            <p:cNvGrpSpPr/>
            <p:nvPr/>
          </p:nvGrpSpPr>
          <p:grpSpPr>
            <a:xfrm rot="20700986">
              <a:off x="-211043" y="561627"/>
              <a:ext cx="688855" cy="2063532"/>
              <a:chOff x="391500" y="630207"/>
              <a:chExt cx="531845" cy="1593193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A31B3607-BD19-4C4C-B903-0E09D92762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5E0AD24E-7646-4E0E-B33F-FBCA5E5E3A55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CDE1FC3-06F7-42CE-9911-5FEC1436C053}"/>
                </a:ext>
              </a:extLst>
            </p:cNvPr>
            <p:cNvGrpSpPr/>
            <p:nvPr/>
          </p:nvGrpSpPr>
          <p:grpSpPr>
            <a:xfrm rot="14601445">
              <a:off x="1150919" y="215556"/>
              <a:ext cx="729571" cy="2548346"/>
              <a:chOff x="391500" y="630207"/>
              <a:chExt cx="531845" cy="1593193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A650D8B-2C6F-4CAD-B6D5-FE7BDEFD4CE7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D8DB57F-27AE-4641-A856-C26060E5CCAA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10D57C7-999C-42DA-AF11-D48981C22307}"/>
                </a:ext>
              </a:extLst>
            </p:cNvPr>
            <p:cNvSpPr/>
            <p:nvPr/>
          </p:nvSpPr>
          <p:spPr>
            <a:xfrm>
              <a:off x="182294" y="1854426"/>
              <a:ext cx="926547" cy="92654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3077C34-CBAE-4645-92CD-6DF20774BB54}"/>
                </a:ext>
              </a:extLst>
            </p:cNvPr>
            <p:cNvSpPr/>
            <p:nvPr/>
          </p:nvSpPr>
          <p:spPr>
            <a:xfrm>
              <a:off x="282221" y="1954353"/>
              <a:ext cx="726695" cy="726695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7183266-7827-4E9F-84EA-469E59172608}"/>
                </a:ext>
              </a:extLst>
            </p:cNvPr>
            <p:cNvSpPr/>
            <p:nvPr/>
          </p:nvSpPr>
          <p:spPr>
            <a:xfrm>
              <a:off x="464259" y="2137337"/>
              <a:ext cx="362617" cy="36072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CA7BCC-4553-4E37-AEA2-3EB99A1C138A}"/>
                </a:ext>
              </a:extLst>
            </p:cNvPr>
            <p:cNvSpPr/>
            <p:nvPr/>
          </p:nvSpPr>
          <p:spPr>
            <a:xfrm>
              <a:off x="585218" y="2257350"/>
              <a:ext cx="120700" cy="1207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962633-7205-4392-AE46-2DCD52369CED}"/>
                </a:ext>
              </a:extLst>
            </p:cNvPr>
            <p:cNvGrpSpPr/>
            <p:nvPr/>
          </p:nvGrpSpPr>
          <p:grpSpPr>
            <a:xfrm rot="8720915">
              <a:off x="2465418" y="429474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71" name="Trapezoid 70">
                <a:extLst>
                  <a:ext uri="{FF2B5EF4-FFF2-40B4-BE49-F238E27FC236}">
                    <a16:creationId xmlns:a16="http://schemas.microsoft.com/office/drawing/2014/main" id="{F7579618-1C24-40C8-A27D-763A2EDC201E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94">
                <a:extLst>
                  <a:ext uri="{FF2B5EF4-FFF2-40B4-BE49-F238E27FC236}">
                    <a16:creationId xmlns:a16="http://schemas.microsoft.com/office/drawing/2014/main" id="{105B8F30-72EC-476F-BEF8-7534C575E875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E1A9330-7C3E-42EF-9689-A307053E150C}"/>
                </a:ext>
              </a:extLst>
            </p:cNvPr>
            <p:cNvGrpSpPr/>
            <p:nvPr/>
          </p:nvGrpSpPr>
          <p:grpSpPr>
            <a:xfrm>
              <a:off x="1986951" y="242749"/>
              <a:ext cx="770532" cy="770532"/>
              <a:chOff x="121429" y="411152"/>
              <a:chExt cx="607378" cy="607378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767F0B7-D8C1-4D35-AD36-EBAAE3837800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91E6EC7-EAD1-4E13-93D7-56F5A0CC4EDF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3822756-2E6A-4C01-B51C-7B5998A2AA43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FB5A917-5A10-4B61-AECD-DF53363D1AD8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09E326-94C9-4F3D-9DF9-72EE68F8DD51}"/>
              </a:ext>
            </a:extLst>
          </p:cNvPr>
          <p:cNvGrpSpPr/>
          <p:nvPr/>
        </p:nvGrpSpPr>
        <p:grpSpPr>
          <a:xfrm>
            <a:off x="8947574" y="3691511"/>
            <a:ext cx="3046078" cy="3734081"/>
            <a:chOff x="9087758" y="3138062"/>
            <a:chExt cx="3046078" cy="3734081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34B25F4-A622-4E94-91F2-EE926E055A3A}"/>
                </a:ext>
              </a:extLst>
            </p:cNvPr>
            <p:cNvGrpSpPr/>
            <p:nvPr/>
          </p:nvGrpSpPr>
          <p:grpSpPr>
            <a:xfrm rot="2947662" flipH="1">
              <a:off x="9383082" y="3263151"/>
              <a:ext cx="827730" cy="577552"/>
              <a:chOff x="5405974" y="1533288"/>
              <a:chExt cx="608646" cy="424685"/>
            </a:xfrm>
          </p:grpSpPr>
          <p:sp>
            <p:nvSpPr>
              <p:cNvPr id="140" name="Trapezoid 139">
                <a:extLst>
                  <a:ext uri="{FF2B5EF4-FFF2-40B4-BE49-F238E27FC236}">
                    <a16:creationId xmlns:a16="http://schemas.microsoft.com/office/drawing/2014/main" id="{8CF2E195-A136-4A42-B1B4-0B0148CDFE1A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rapezoid 140">
                <a:extLst>
                  <a:ext uri="{FF2B5EF4-FFF2-40B4-BE49-F238E27FC236}">
                    <a16:creationId xmlns:a16="http://schemas.microsoft.com/office/drawing/2014/main" id="{0B124FED-97B6-4F06-9731-9D29B0561BC7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rapezoid 141">
                <a:extLst>
                  <a:ext uri="{FF2B5EF4-FFF2-40B4-BE49-F238E27FC236}">
                    <a16:creationId xmlns:a16="http://schemas.microsoft.com/office/drawing/2014/main" id="{0EA6782A-0670-41FA-9AE6-7B65C293465D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04327686-E7B8-4F3B-9E28-57504EB680BD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apezoid 143">
                <a:extLst>
                  <a:ext uri="{FF2B5EF4-FFF2-40B4-BE49-F238E27FC236}">
                    <a16:creationId xmlns:a16="http://schemas.microsoft.com/office/drawing/2014/main" id="{3337CC3D-84B2-4AD8-B61E-01ED6854D66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9385788-1A56-4FAA-99BB-4D1E186F07D4}"/>
                </a:ext>
              </a:extLst>
            </p:cNvPr>
            <p:cNvGrpSpPr/>
            <p:nvPr/>
          </p:nvGrpSpPr>
          <p:grpSpPr>
            <a:xfrm rot="7415005" flipH="1">
              <a:off x="9775096" y="5495950"/>
              <a:ext cx="688855" cy="2063532"/>
              <a:chOff x="391500" y="630207"/>
              <a:chExt cx="531845" cy="1593193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21F8A59E-C6F6-4724-87EE-8E94B37F3C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0A417290-EEF9-41B0-B262-7A482058F11B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D84579D-4389-4EC7-A4CB-9681E03F82B8}"/>
                </a:ext>
              </a:extLst>
            </p:cNvPr>
            <p:cNvGrpSpPr/>
            <p:nvPr/>
          </p:nvGrpSpPr>
          <p:grpSpPr>
            <a:xfrm rot="13514546" flipH="1">
              <a:off x="10293888" y="3976487"/>
              <a:ext cx="729571" cy="2548346"/>
              <a:chOff x="391500" y="630207"/>
              <a:chExt cx="531845" cy="1593193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1267AEE3-0B9A-4F04-9A01-D73730080DA0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D2EC9984-CBE1-4789-B02E-812C1985D0FD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B75C2C5-EC3E-4D2E-A7B9-0C388DE0B877}"/>
                </a:ext>
              </a:extLst>
            </p:cNvPr>
            <p:cNvGrpSpPr/>
            <p:nvPr/>
          </p:nvGrpSpPr>
          <p:grpSpPr>
            <a:xfrm rot="6515991" flipH="1">
              <a:off x="9133139" y="5347988"/>
              <a:ext cx="926547" cy="926547"/>
              <a:chOff x="121429" y="411152"/>
              <a:chExt cx="607378" cy="607378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84A35F0-BD57-4A3A-A86D-7CDC896DFDE8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3180975-4EF8-4D47-8846-45CD19732CF1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1C7E0D0C-5A75-457A-983C-CE2B9453616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84F0334-3B67-4DB2-8E8A-153CB7F3A0E5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3406839-AC3B-4A8E-BD7B-371FF6E0EDCB}"/>
                </a:ext>
              </a:extLst>
            </p:cNvPr>
            <p:cNvGrpSpPr/>
            <p:nvPr/>
          </p:nvGrpSpPr>
          <p:grpSpPr>
            <a:xfrm rot="17832318" flipH="1">
              <a:off x="10630036" y="3483559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154" name="Trapezoid 153">
                <a:extLst>
                  <a:ext uri="{FF2B5EF4-FFF2-40B4-BE49-F238E27FC236}">
                    <a16:creationId xmlns:a16="http://schemas.microsoft.com/office/drawing/2014/main" id="{93B4A039-0226-4710-BA77-B2733CA7E982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rapezoid 94">
                <a:extLst>
                  <a:ext uri="{FF2B5EF4-FFF2-40B4-BE49-F238E27FC236}">
                    <a16:creationId xmlns:a16="http://schemas.microsoft.com/office/drawing/2014/main" id="{D036E978-CAEF-4576-83F5-B79017F86032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97DC697-5A84-461C-82D8-B044E999F46C}"/>
                </a:ext>
              </a:extLst>
            </p:cNvPr>
            <p:cNvGrpSpPr/>
            <p:nvPr/>
          </p:nvGrpSpPr>
          <p:grpSpPr>
            <a:xfrm rot="6515991" flipH="1">
              <a:off x="11363304" y="4328467"/>
              <a:ext cx="770532" cy="770532"/>
              <a:chOff x="121429" y="411152"/>
              <a:chExt cx="607378" cy="607378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A6F0CB0-F8B1-4874-BEAD-F3D7BCDCC4B5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44F3C12-B133-4331-B02E-9987EA31F24C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97E590C-DA32-413F-B669-8836D72BE73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6D5E445-5649-4117-8BBC-CD6118CE33C0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E10A3-87FE-411F-8160-E4A16FBE5C18}"/>
              </a:ext>
            </a:extLst>
          </p:cNvPr>
          <p:cNvGrpSpPr/>
          <p:nvPr/>
        </p:nvGrpSpPr>
        <p:grpSpPr>
          <a:xfrm>
            <a:off x="9106357" y="4202742"/>
            <a:ext cx="1239124" cy="577933"/>
            <a:chOff x="9321722" y="3647694"/>
            <a:chExt cx="1239124" cy="577933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9DFACE2-C01D-41A1-9C0A-6263A2FEB124}"/>
                </a:ext>
              </a:extLst>
            </p:cNvPr>
            <p:cNvGrpSpPr/>
            <p:nvPr/>
          </p:nvGrpSpPr>
          <p:grpSpPr>
            <a:xfrm rot="9652240">
              <a:off x="9321722" y="3647694"/>
              <a:ext cx="830987" cy="577933"/>
              <a:chOff x="5405974" y="1533288"/>
              <a:chExt cx="611040" cy="424965"/>
            </a:xfrm>
          </p:grpSpPr>
          <p:sp>
            <p:nvSpPr>
              <p:cNvPr id="145" name="Trapezoid 144">
                <a:extLst>
                  <a:ext uri="{FF2B5EF4-FFF2-40B4-BE49-F238E27FC236}">
                    <a16:creationId xmlns:a16="http://schemas.microsoft.com/office/drawing/2014/main" id="{7933EEAA-4372-4E6E-B080-989D7C864400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3D83A195-5740-4BED-B69A-C7FA44BE5FA7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3B4FC330-7F8A-43B5-985B-55F5E4F35871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rapezoid 147">
                <a:extLst>
                  <a:ext uri="{FF2B5EF4-FFF2-40B4-BE49-F238E27FC236}">
                    <a16:creationId xmlns:a16="http://schemas.microsoft.com/office/drawing/2014/main" id="{CCE0CA2E-64C6-4D2B-B04B-0556FBF44D65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EFF41D70-805D-4A30-926C-EDBBE6189782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755CC93-2275-4511-A2BE-B151B3A394B3}"/>
                </a:ext>
              </a:extLst>
            </p:cNvPr>
            <p:cNvGrpSpPr/>
            <p:nvPr/>
          </p:nvGrpSpPr>
          <p:grpSpPr>
            <a:xfrm rot="2979890" flipH="1">
              <a:off x="10051358" y="3654191"/>
              <a:ext cx="509488" cy="509489"/>
              <a:chOff x="5108331" y="1463790"/>
              <a:chExt cx="374637" cy="374637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862881E-F60F-462D-85D7-9BC8170787EA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E4FBBD6-5D50-4CF2-9DD3-40C94371A74B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47F0C09-935A-4A9F-9D9B-75F670BC2EFB}"/>
              </a:ext>
            </a:extLst>
          </p:cNvPr>
          <p:cNvSpPr txBox="1"/>
          <p:nvPr/>
        </p:nvSpPr>
        <p:spPr>
          <a:xfrm>
            <a:off x="-1123" y="286051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Programmable </a:t>
            </a:r>
            <a:r>
              <a:rPr lang="en-US" altLang="ko-KR" sz="4800" dirty="0">
                <a:solidFill>
                  <a:srgbClr val="FF0000"/>
                </a:solidFill>
                <a:latin typeface="+mj-lt"/>
                <a:cs typeface="Arial" pitchFamily="34" charset="0"/>
              </a:rPr>
              <a:t>Logic Controller [ PLC ]</a:t>
            </a:r>
            <a:endParaRPr lang="ko-KR" altLang="en-US" sz="4800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43A88D-85DD-43A3-8732-47D97401EECE}"/>
              </a:ext>
            </a:extLst>
          </p:cNvPr>
          <p:cNvGrpSpPr/>
          <p:nvPr/>
        </p:nvGrpSpPr>
        <p:grpSpPr>
          <a:xfrm>
            <a:off x="2904492" y="1491640"/>
            <a:ext cx="719484" cy="1265041"/>
            <a:chOff x="2904492" y="1491640"/>
            <a:chExt cx="719484" cy="126504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02E8560-FD37-4513-B6D2-1C6C77AAFC4D}"/>
                </a:ext>
              </a:extLst>
            </p:cNvPr>
            <p:cNvGrpSpPr/>
            <p:nvPr/>
          </p:nvGrpSpPr>
          <p:grpSpPr>
            <a:xfrm rot="3348710">
              <a:off x="2921335" y="2054040"/>
              <a:ext cx="827730" cy="577552"/>
              <a:chOff x="5405974" y="1533288"/>
              <a:chExt cx="608646" cy="424685"/>
            </a:xfrm>
          </p:grpSpPr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66F17736-523B-4733-8F89-65A939EC03E5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rapezoid 93">
                <a:extLst>
                  <a:ext uri="{FF2B5EF4-FFF2-40B4-BE49-F238E27FC236}">
                    <a16:creationId xmlns:a16="http://schemas.microsoft.com/office/drawing/2014/main" id="{9718FD80-7C49-4094-8FBD-D3601FF8C90E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>
                <a:extLst>
                  <a:ext uri="{FF2B5EF4-FFF2-40B4-BE49-F238E27FC236}">
                    <a16:creationId xmlns:a16="http://schemas.microsoft.com/office/drawing/2014/main" id="{EF77CC75-10ED-4334-8C55-E2BFF7F39355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rapezoid 92">
                <a:extLst>
                  <a:ext uri="{FF2B5EF4-FFF2-40B4-BE49-F238E27FC236}">
                    <a16:creationId xmlns:a16="http://schemas.microsoft.com/office/drawing/2014/main" id="{B7AD5D59-46AE-4863-AE03-B88E6E7A5510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rapezoid 91">
                <a:extLst>
                  <a:ext uri="{FF2B5EF4-FFF2-40B4-BE49-F238E27FC236}">
                    <a16:creationId xmlns:a16="http://schemas.microsoft.com/office/drawing/2014/main" id="{15E0BCD7-EF9F-4A1E-BE33-C96CD4ACA15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A82C3C5-6304-401A-82B3-EDC0E26976CF}"/>
                </a:ext>
              </a:extLst>
            </p:cNvPr>
            <p:cNvGrpSpPr/>
            <p:nvPr/>
          </p:nvGrpSpPr>
          <p:grpSpPr>
            <a:xfrm rot="3536101">
              <a:off x="2904493" y="1491639"/>
              <a:ext cx="509488" cy="509489"/>
              <a:chOff x="5108331" y="1463790"/>
              <a:chExt cx="374637" cy="37463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6792953-F4B9-43CC-8511-49184ED79294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E9EAEF9-FEFC-4538-A8A8-6863A8156719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91" name="Picture 2">
            <a:extLst>
              <a:ext uri="{FF2B5EF4-FFF2-40B4-BE49-F238E27FC236}">
                <a16:creationId xmlns:a16="http://schemas.microsoft.com/office/drawing/2014/main" id="{2B84E592-7266-4E52-AD4A-7BD0DA0D2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6842" y1="86885" x2="16667" y2="71311"/>
                        <a14:foregroundMark x1="16667" y1="71311" x2="7018" y2="55738"/>
                        <a14:foregroundMark x1="7018" y1="55738" x2="10526" y2="36885"/>
                        <a14:foregroundMark x1="10526" y1="36885" x2="15789" y2="22951"/>
                        <a14:foregroundMark x1="48246" y1="87705" x2="62281" y2="85246"/>
                        <a14:foregroundMark x1="62281" y1="85246" x2="71930" y2="77049"/>
                        <a14:foregroundMark x1="72807" y1="77049" x2="84211" y2="70492"/>
                        <a14:foregroundMark x1="84211" y1="70492" x2="93860" y2="54918"/>
                        <a14:foregroundMark x1="93860" y1="54098" x2="93860" y2="53279"/>
                        <a14:backgroundMark x1="4386" y1="10656" x2="7895" y2="6557"/>
                        <a14:backgroundMark x1="87719" y1="6557" x2="94737" y2="11475"/>
                        <a14:backgroundMark x1="1754" y1="24590" x2="0" y2="2786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0839985" y="197229"/>
            <a:ext cx="1136357" cy="12161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54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B8B6AA-E0FD-4E70-A79F-52E19A7F99DC}"/>
              </a:ext>
            </a:extLst>
          </p:cNvPr>
          <p:cNvSpPr txBox="1"/>
          <p:nvPr/>
        </p:nvSpPr>
        <p:spPr>
          <a:xfrm>
            <a:off x="697463" y="706408"/>
            <a:ext cx="70886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หน่วยประมวลผลกลาง (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CPU)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2B871D-631C-4D5D-9FFA-92CB7A8D4093}"/>
              </a:ext>
            </a:extLst>
          </p:cNvPr>
          <p:cNvSpPr txBox="1"/>
          <p:nvPr/>
        </p:nvSpPr>
        <p:spPr>
          <a:xfrm>
            <a:off x="697464" y="1291183"/>
            <a:ext cx="107970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CPU 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PLC 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จะเป็นมันสมองของระบบภายใน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PLC 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มีหน่วยประมวลผลด้วยไมโครโพรเซสเซอร์ขนาดตั้งแต่ </a:t>
            </a:r>
          </a:p>
          <a:p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 บิต, 16 บิต, 32 บิต, 64 บิต, หรือ 120 บิต จึงทำให้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PLC 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รุ่นมีความสามารถไม่เหมือนกันขึ้นอยู่กับขนาดและความต้องการในการใช้งานโดยจะดูจากการพิจารณาปัจจัยในการทำงานเช่น จำนวนอินพุตและเอาต์พุต, ความเร็วในการประมวลผล, ขนาดและความจุโปรแกรม เป็นต้น</a:t>
            </a:r>
            <a:endParaRPr lang="en-US" sz="2400" b="1" dirty="0">
              <a:solidFill>
                <a:schemeClr val="bg2">
                  <a:lumMod val="1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048032-613D-48E1-A499-CE86EF742A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92"/>
          <a:stretch/>
        </p:blipFill>
        <p:spPr>
          <a:xfrm>
            <a:off x="3392646" y="3149686"/>
            <a:ext cx="5406708" cy="300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5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3336BD-5144-4860-9988-7847FA1F23EE}"/>
              </a:ext>
            </a:extLst>
          </p:cNvPr>
          <p:cNvSpPr txBox="1"/>
          <p:nvPr/>
        </p:nvSpPr>
        <p:spPr>
          <a:xfrm>
            <a:off x="996042" y="771722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หน่วยความจำ (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Memory Unit)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FABBA-B78C-46E8-9F71-B8392A7B7508}"/>
              </a:ext>
            </a:extLst>
          </p:cNvPr>
          <p:cNvSpPr txBox="1"/>
          <p:nvPr/>
        </p:nvSpPr>
        <p:spPr>
          <a:xfrm>
            <a:off x="921398" y="1356497"/>
            <a:ext cx="103756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หน่วยความจำ (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Memory Unit) 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ทำหน้าที่เก็บรักษาโปรแกรมและข้อมูลในการทำงาน ในขณะที่สั่ง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PLC 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ทำงานหน่วยความจำจะนำเอาโปรแกรมและข้อมูลในหน่วยความจำมาประมวลผลการทำงาน โดยขนาดของหน่วยความจำจะถูกแบ่งออกเป็นบิตข้อมูล (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Bit) 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ภายในหน่วยความจำ 1 บิตก็จะมีค่าสภาวะทางลอจิก 0 หรือ 1 แตกต่างกันแล้วแต่คำสั่ง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1E42B1-9538-4F3D-8962-132648F43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677" y="2773524"/>
            <a:ext cx="4646645" cy="34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7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6110FEB5-268E-47F2-B962-C57485127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647" y="3367618"/>
            <a:ext cx="10063973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th-TH" sz="6600" b="1" dirty="0">
                <a:ln w="0"/>
                <a:solidFill>
                  <a:schemeClr val="accent1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การกำหนดเบอร์รีเลย์ในพื้นที่หน่วยความจำ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9B94CEC7-8BF7-4C3E-A107-1D03E9150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013" y="1439710"/>
            <a:ext cx="4879862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th-TH" sz="6600" b="1" dirty="0">
                <a:ln w="0"/>
                <a:solidFill>
                  <a:schemeClr val="accent1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โครงสร้างของข้อมูล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8BBBAE08-6698-451C-882F-5E5F4D765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470" y="2448753"/>
            <a:ext cx="974947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th-TH" sz="6600" b="1" dirty="0">
                <a:ln w="0"/>
                <a:solidFill>
                  <a:schemeClr val="accent1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และ</a:t>
            </a:r>
          </a:p>
        </p:txBody>
      </p:sp>
    </p:spTree>
    <p:extLst>
      <p:ext uri="{BB962C8B-B14F-4D97-AF65-F5344CB8AC3E}">
        <p14:creationId xmlns:p14="http://schemas.microsoft.com/office/powerpoint/2010/main" val="2213098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724FAADD-5F83-4B9A-BF9D-F4BDD6E38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6754" y="636403"/>
            <a:ext cx="417454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th-TH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Memory Area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27407CB-2D6A-418B-BBEF-96F941AEB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1481" y="2114761"/>
            <a:ext cx="29819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th-TH" sz="2800" b="1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การเก็บข้อมูลในระบบดิจิตอล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68FDF9-F66A-4DCD-8D7D-4F4DB3732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384" y="2840714"/>
            <a:ext cx="381000" cy="342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th-TH" sz="1800" b="1">
              <a:solidFill>
                <a:schemeClr val="bg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A8E7BA18-0951-44A6-8268-46686C4E9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283" y="2749760"/>
            <a:ext cx="78743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th-TH" sz="28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ข้อมูล </a:t>
            </a:r>
            <a:r>
              <a:rPr kumimoji="0" lang="en-US" sz="28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1 </a:t>
            </a:r>
            <a:r>
              <a:rPr kumimoji="0" lang="th-TH" sz="28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กล่องจะเก็บข้อมูลในเลขฐานสอง ( </a:t>
            </a:r>
            <a:r>
              <a:rPr kumimoji="0" lang="en-US" sz="28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0 </a:t>
            </a:r>
            <a:r>
              <a:rPr kumimoji="0" lang="th-TH" sz="28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หรือ </a:t>
            </a:r>
            <a:r>
              <a:rPr kumimoji="0" lang="en-US" sz="28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1 ) </a:t>
            </a:r>
            <a:r>
              <a:rPr kumimoji="0" lang="en-US" sz="2800" b="1" dirty="0" err="1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เรียกว่า</a:t>
            </a:r>
            <a:r>
              <a:rPr kumimoji="0" lang="en-US" sz="28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 1</a:t>
            </a:r>
            <a:r>
              <a:rPr kumimoji="0" lang="th-TH" sz="28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 </a:t>
            </a:r>
            <a:r>
              <a:rPr kumimoji="0" lang="en-US" sz="2800" b="1" dirty="0" err="1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บิต</a:t>
            </a:r>
            <a:r>
              <a:rPr kumimoji="0" lang="en-US" sz="28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 ( 1Bit) </a:t>
            </a:r>
            <a:endParaRPr kumimoji="0" lang="th-TH" sz="2800" b="1" dirty="0">
              <a:solidFill>
                <a:schemeClr val="bg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D43042D2-C99C-4F97-9565-83B947219FC4}"/>
              </a:ext>
            </a:extLst>
          </p:cNvPr>
          <p:cNvGrpSpPr>
            <a:grpSpLocks/>
          </p:cNvGrpSpPr>
          <p:nvPr/>
        </p:nvGrpSpPr>
        <p:grpSpPr bwMode="auto">
          <a:xfrm>
            <a:off x="2192084" y="3717014"/>
            <a:ext cx="1757363" cy="342900"/>
            <a:chOff x="1688" y="1760"/>
            <a:chExt cx="1032" cy="216"/>
          </a:xfrm>
        </p:grpSpPr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15831ED2-1B0E-4534-8A7A-80385ED349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8" y="1760"/>
              <a:ext cx="504" cy="216"/>
              <a:chOff x="1688" y="1760"/>
              <a:chExt cx="504" cy="216"/>
            </a:xfrm>
          </p:grpSpPr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DE13601-1FB1-4F62-8148-81C02CBEF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2" y="1760"/>
                <a:ext cx="240" cy="21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th-TH" sz="1800" b="1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endParaRPr>
              </a:p>
            </p:txBody>
          </p:sp>
          <p:sp>
            <p:nvSpPr>
              <p:cNvPr id="12" name="Rectangle 9">
                <a:extLst>
                  <a:ext uri="{FF2B5EF4-FFF2-40B4-BE49-F238E27FC236}">
                    <a16:creationId xmlns:a16="http://schemas.microsoft.com/office/drawing/2014/main" id="{DAD7F30C-0C1C-4F94-9996-B7B8B079B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" y="1760"/>
                <a:ext cx="240" cy="21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th-TH" sz="1800" b="1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endParaRPr>
              </a:p>
            </p:txBody>
          </p:sp>
        </p:grp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E725614A-F098-4D45-B3AD-A8BE6C22C1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6" y="1760"/>
              <a:ext cx="504" cy="216"/>
              <a:chOff x="1688" y="1760"/>
              <a:chExt cx="504" cy="216"/>
            </a:xfrm>
          </p:grpSpPr>
          <p:sp>
            <p:nvSpPr>
              <p:cNvPr id="9" name="Rectangle 11">
                <a:extLst>
                  <a:ext uri="{FF2B5EF4-FFF2-40B4-BE49-F238E27FC236}">
                    <a16:creationId xmlns:a16="http://schemas.microsoft.com/office/drawing/2014/main" id="{F3672FAB-5BA1-4C2F-9F91-DE34682E8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2" y="1760"/>
                <a:ext cx="240" cy="21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th-TH" sz="1800" b="1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endParaRPr>
              </a:p>
            </p:txBody>
          </p:sp>
          <p:sp>
            <p:nvSpPr>
              <p:cNvPr id="10" name="Rectangle 12">
                <a:extLst>
                  <a:ext uri="{FF2B5EF4-FFF2-40B4-BE49-F238E27FC236}">
                    <a16:creationId xmlns:a16="http://schemas.microsoft.com/office/drawing/2014/main" id="{009CEF93-0CCB-455D-A6A8-5D147145B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" y="1760"/>
                <a:ext cx="240" cy="21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th-TH" sz="1800" b="1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endParaRPr>
              </a:p>
            </p:txBody>
          </p:sp>
        </p:grpSp>
      </p:grpSp>
      <p:sp>
        <p:nvSpPr>
          <p:cNvPr id="13" name="Text Box 13">
            <a:extLst>
              <a:ext uri="{FF2B5EF4-FFF2-40B4-BE49-F238E27FC236}">
                <a16:creationId xmlns:a16="http://schemas.microsoft.com/office/drawing/2014/main" id="{922EBC63-8012-4E33-9187-B399850A4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584" y="3562560"/>
            <a:ext cx="59663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th-TH" sz="28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นำข้อมูล </a:t>
            </a:r>
            <a:r>
              <a:rPr kumimoji="0" lang="en-US" sz="28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4 </a:t>
            </a:r>
            <a:r>
              <a:rPr kumimoji="0" lang="th-TH" sz="28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กล่องมาเรียงกัน</a:t>
            </a:r>
            <a:r>
              <a:rPr kumimoji="0" lang="en-US" sz="28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 </a:t>
            </a:r>
            <a:r>
              <a:rPr kumimoji="0" lang="en-US" sz="2800" b="1" dirty="0" err="1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เรียกว่า</a:t>
            </a:r>
            <a:r>
              <a:rPr kumimoji="0" lang="en-US" sz="28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 1</a:t>
            </a:r>
            <a:r>
              <a:rPr kumimoji="0" lang="th-TH" sz="28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 ดิจิต( 1 </a:t>
            </a:r>
            <a:r>
              <a:rPr kumimoji="0" lang="th-TH" sz="2800" b="1" dirty="0" err="1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Digit</a:t>
            </a:r>
            <a:r>
              <a:rPr kumimoji="0" lang="th-TH" sz="28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)</a:t>
            </a:r>
          </a:p>
        </p:txBody>
      </p:sp>
      <p:grpSp>
        <p:nvGrpSpPr>
          <p:cNvPr id="14" name="Group 52">
            <a:extLst>
              <a:ext uri="{FF2B5EF4-FFF2-40B4-BE49-F238E27FC236}">
                <a16:creationId xmlns:a16="http://schemas.microsoft.com/office/drawing/2014/main" id="{73FC021C-DB18-4E09-9FB8-73BAE27C14CB}"/>
              </a:ext>
            </a:extLst>
          </p:cNvPr>
          <p:cNvGrpSpPr>
            <a:grpSpLocks/>
          </p:cNvGrpSpPr>
          <p:nvPr/>
        </p:nvGrpSpPr>
        <p:grpSpPr bwMode="auto">
          <a:xfrm>
            <a:off x="2200022" y="3918630"/>
            <a:ext cx="1733550" cy="523876"/>
            <a:chOff x="581" y="2447"/>
            <a:chExt cx="1092" cy="330"/>
          </a:xfrm>
        </p:grpSpPr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A924A1AB-95B7-410D-A7F6-2FA461EEE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8" y="2447"/>
              <a:ext cx="2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sz="2800" b="1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 0</a:t>
              </a:r>
              <a:endParaRPr kumimoji="0" lang="th-TH" sz="2800" b="1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12CE8265-D935-4A3C-A270-514BEE264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" y="2675"/>
              <a:ext cx="6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 b="1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C9BA3BF4-45E0-4791-82FE-68B11F30C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" y="2447"/>
              <a:ext cx="2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sz="2800" b="1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3</a:t>
              </a:r>
              <a:endParaRPr kumimoji="0" lang="th-TH" sz="2800" b="1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39F3B5-6E17-4794-8F22-45E0B7A1708D}"/>
              </a:ext>
            </a:extLst>
          </p:cNvPr>
          <p:cNvGrpSpPr>
            <a:grpSpLocks/>
          </p:cNvGrpSpPr>
          <p:nvPr/>
        </p:nvGrpSpPr>
        <p:grpSpPr bwMode="auto">
          <a:xfrm>
            <a:off x="2166684" y="4745714"/>
            <a:ext cx="6705600" cy="342900"/>
            <a:chOff x="848" y="2744"/>
            <a:chExt cx="4224" cy="21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23E6C94-252E-47E9-9B29-E0F184E43C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0" y="2744"/>
              <a:ext cx="1032" cy="216"/>
              <a:chOff x="1688" y="1760"/>
              <a:chExt cx="1032" cy="216"/>
            </a:xfrm>
          </p:grpSpPr>
          <p:grpSp>
            <p:nvGrpSpPr>
              <p:cNvPr id="41" name="Group 19">
                <a:extLst>
                  <a:ext uri="{FF2B5EF4-FFF2-40B4-BE49-F238E27FC236}">
                    <a16:creationId xmlns:a16="http://schemas.microsoft.com/office/drawing/2014/main" id="{514D484A-165E-4282-AA09-4CE0AAE306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8" y="1760"/>
                <a:ext cx="504" cy="216"/>
                <a:chOff x="1688" y="1760"/>
                <a:chExt cx="504" cy="216"/>
              </a:xfrm>
            </p:grpSpPr>
            <p:sp>
              <p:nvSpPr>
                <p:cNvPr id="45" name="Rectangle 20">
                  <a:extLst>
                    <a:ext uri="{FF2B5EF4-FFF2-40B4-BE49-F238E27FC236}">
                      <a16:creationId xmlns:a16="http://schemas.microsoft.com/office/drawing/2014/main" id="{50E78AE6-F392-4D6E-A8EC-4BD294BCD3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2" y="1760"/>
                  <a:ext cx="240" cy="21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90000"/>
                    <a:buFont typeface="Monotype Sorts" pitchFamily="2" charset="2"/>
                    <a:buChar char="4"/>
                    <a:defRPr kumimoji="1" sz="32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8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th-TH" sz="1800" b="1">
                    <a:solidFill>
                      <a:schemeClr val="bg2">
                        <a:lumMod val="10000"/>
                      </a:schemeClr>
                    </a:solidFill>
                    <a:latin typeface="LilyUPC" panose="020B0604020202020204" pitchFamily="34" charset="-34"/>
                    <a:cs typeface="LilyUPC" panose="020B0604020202020204" pitchFamily="34" charset="-34"/>
                  </a:endParaRPr>
                </a:p>
              </p:txBody>
            </p:sp>
            <p:sp>
              <p:nvSpPr>
                <p:cNvPr id="46" name="Rectangle 21">
                  <a:extLst>
                    <a:ext uri="{FF2B5EF4-FFF2-40B4-BE49-F238E27FC236}">
                      <a16:creationId xmlns:a16="http://schemas.microsoft.com/office/drawing/2014/main" id="{03E65CD0-3DDA-4FE1-800A-F8E56060CD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8" y="1760"/>
                  <a:ext cx="240" cy="21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90000"/>
                    <a:buFont typeface="Monotype Sorts" pitchFamily="2" charset="2"/>
                    <a:buChar char="4"/>
                    <a:defRPr kumimoji="1" sz="32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8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th-TH" sz="1800" b="1">
                    <a:solidFill>
                      <a:schemeClr val="bg2">
                        <a:lumMod val="10000"/>
                      </a:schemeClr>
                    </a:solidFill>
                    <a:latin typeface="LilyUPC" panose="020B0604020202020204" pitchFamily="34" charset="-34"/>
                    <a:cs typeface="LilyUPC" panose="020B0604020202020204" pitchFamily="34" charset="-34"/>
                  </a:endParaRPr>
                </a:p>
              </p:txBody>
            </p:sp>
          </p:grpSp>
          <p:grpSp>
            <p:nvGrpSpPr>
              <p:cNvPr id="42" name="Group 22">
                <a:extLst>
                  <a:ext uri="{FF2B5EF4-FFF2-40B4-BE49-F238E27FC236}">
                    <a16:creationId xmlns:a16="http://schemas.microsoft.com/office/drawing/2014/main" id="{F38AA6ED-5B0D-47B4-BB33-EE09E42B1F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16" y="1760"/>
                <a:ext cx="504" cy="216"/>
                <a:chOff x="1688" y="1760"/>
                <a:chExt cx="504" cy="216"/>
              </a:xfrm>
            </p:grpSpPr>
            <p:sp>
              <p:nvSpPr>
                <p:cNvPr id="43" name="Rectangle 23">
                  <a:extLst>
                    <a:ext uri="{FF2B5EF4-FFF2-40B4-BE49-F238E27FC236}">
                      <a16:creationId xmlns:a16="http://schemas.microsoft.com/office/drawing/2014/main" id="{60BBC850-DE74-492E-9E72-A02CB56E7C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2" y="1760"/>
                  <a:ext cx="240" cy="21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90000"/>
                    <a:buFont typeface="Monotype Sorts" pitchFamily="2" charset="2"/>
                    <a:buChar char="4"/>
                    <a:defRPr kumimoji="1" sz="32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8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th-TH" sz="1800" b="1">
                    <a:solidFill>
                      <a:schemeClr val="bg2">
                        <a:lumMod val="10000"/>
                      </a:schemeClr>
                    </a:solidFill>
                    <a:latin typeface="LilyUPC" panose="020B0604020202020204" pitchFamily="34" charset="-34"/>
                    <a:cs typeface="LilyUPC" panose="020B0604020202020204" pitchFamily="34" charset="-34"/>
                  </a:endParaRPr>
                </a:p>
              </p:txBody>
            </p:sp>
            <p:sp>
              <p:nvSpPr>
                <p:cNvPr id="44" name="Rectangle 24">
                  <a:extLst>
                    <a:ext uri="{FF2B5EF4-FFF2-40B4-BE49-F238E27FC236}">
                      <a16:creationId xmlns:a16="http://schemas.microsoft.com/office/drawing/2014/main" id="{19922C37-3FF5-419D-97C8-D643008105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8" y="1760"/>
                  <a:ext cx="240" cy="21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90000"/>
                    <a:buFont typeface="Monotype Sorts" pitchFamily="2" charset="2"/>
                    <a:buChar char="4"/>
                    <a:defRPr kumimoji="1" sz="32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8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th-TH" sz="1800" b="1">
                    <a:solidFill>
                      <a:schemeClr val="bg2">
                        <a:lumMod val="10000"/>
                      </a:schemeClr>
                    </a:solidFill>
                    <a:latin typeface="LilyUPC" panose="020B0604020202020204" pitchFamily="34" charset="-34"/>
                    <a:cs typeface="LilyUPC" panose="020B0604020202020204" pitchFamily="34" charset="-34"/>
                  </a:endParaRPr>
                </a:p>
              </p:txBody>
            </p:sp>
          </p:grpSp>
        </p:grpSp>
        <p:grpSp>
          <p:nvGrpSpPr>
            <p:cNvPr id="20" name="Group 25">
              <a:extLst>
                <a:ext uri="{FF2B5EF4-FFF2-40B4-BE49-F238E27FC236}">
                  <a16:creationId xmlns:a16="http://schemas.microsoft.com/office/drawing/2014/main" id="{E81F0256-FF10-4DEC-9C7E-3246D179C7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4" y="2744"/>
              <a:ext cx="1032" cy="216"/>
              <a:chOff x="1688" y="1760"/>
              <a:chExt cx="1032" cy="216"/>
            </a:xfrm>
          </p:grpSpPr>
          <p:grpSp>
            <p:nvGrpSpPr>
              <p:cNvPr id="35" name="Group 26">
                <a:extLst>
                  <a:ext uri="{FF2B5EF4-FFF2-40B4-BE49-F238E27FC236}">
                    <a16:creationId xmlns:a16="http://schemas.microsoft.com/office/drawing/2014/main" id="{B0300D06-0CC8-4A10-82F9-F3F856DD84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8" y="1760"/>
                <a:ext cx="504" cy="216"/>
                <a:chOff x="1688" y="1760"/>
                <a:chExt cx="504" cy="216"/>
              </a:xfrm>
            </p:grpSpPr>
            <p:sp>
              <p:nvSpPr>
                <p:cNvPr id="39" name="Rectangle 27">
                  <a:extLst>
                    <a:ext uri="{FF2B5EF4-FFF2-40B4-BE49-F238E27FC236}">
                      <a16:creationId xmlns:a16="http://schemas.microsoft.com/office/drawing/2014/main" id="{5B8302D9-7CB8-4F58-AE29-9BA2D139D7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2" y="1760"/>
                  <a:ext cx="240" cy="21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90000"/>
                    <a:buFont typeface="Monotype Sorts" pitchFamily="2" charset="2"/>
                    <a:buChar char="4"/>
                    <a:defRPr kumimoji="1" sz="32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8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th-TH" sz="1800" b="1">
                    <a:solidFill>
                      <a:schemeClr val="bg2">
                        <a:lumMod val="10000"/>
                      </a:schemeClr>
                    </a:solidFill>
                    <a:latin typeface="LilyUPC" panose="020B0604020202020204" pitchFamily="34" charset="-34"/>
                    <a:cs typeface="LilyUPC" panose="020B0604020202020204" pitchFamily="34" charset="-34"/>
                  </a:endParaRPr>
                </a:p>
              </p:txBody>
            </p:sp>
            <p:sp>
              <p:nvSpPr>
                <p:cNvPr id="40" name="Rectangle 28">
                  <a:extLst>
                    <a:ext uri="{FF2B5EF4-FFF2-40B4-BE49-F238E27FC236}">
                      <a16:creationId xmlns:a16="http://schemas.microsoft.com/office/drawing/2014/main" id="{FB851B29-E6AF-4A12-936E-3049899F49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8" y="1760"/>
                  <a:ext cx="240" cy="21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90000"/>
                    <a:buFont typeface="Monotype Sorts" pitchFamily="2" charset="2"/>
                    <a:buChar char="4"/>
                    <a:defRPr kumimoji="1" sz="32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8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th-TH" sz="1800" b="1">
                    <a:solidFill>
                      <a:schemeClr val="bg2">
                        <a:lumMod val="10000"/>
                      </a:schemeClr>
                    </a:solidFill>
                    <a:latin typeface="LilyUPC" panose="020B0604020202020204" pitchFamily="34" charset="-34"/>
                    <a:cs typeface="LilyUPC" panose="020B0604020202020204" pitchFamily="34" charset="-34"/>
                  </a:endParaRPr>
                </a:p>
              </p:txBody>
            </p:sp>
          </p:grpSp>
          <p:grpSp>
            <p:nvGrpSpPr>
              <p:cNvPr id="36" name="Group 29">
                <a:extLst>
                  <a:ext uri="{FF2B5EF4-FFF2-40B4-BE49-F238E27FC236}">
                    <a16:creationId xmlns:a16="http://schemas.microsoft.com/office/drawing/2014/main" id="{B802184C-1BCF-4153-8D58-143AF501B7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16" y="1760"/>
                <a:ext cx="504" cy="216"/>
                <a:chOff x="1688" y="1760"/>
                <a:chExt cx="504" cy="216"/>
              </a:xfrm>
            </p:grpSpPr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9086E287-8F36-4DA7-8FEB-EA6F3FF503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2" y="1760"/>
                  <a:ext cx="240" cy="21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90000"/>
                    <a:buFont typeface="Monotype Sorts" pitchFamily="2" charset="2"/>
                    <a:buChar char="4"/>
                    <a:defRPr kumimoji="1" sz="32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8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th-TH" sz="1800" b="1">
                    <a:solidFill>
                      <a:schemeClr val="bg2">
                        <a:lumMod val="10000"/>
                      </a:schemeClr>
                    </a:solidFill>
                    <a:latin typeface="LilyUPC" panose="020B0604020202020204" pitchFamily="34" charset="-34"/>
                    <a:cs typeface="LilyUPC" panose="020B0604020202020204" pitchFamily="34" charset="-34"/>
                  </a:endParaRPr>
                </a:p>
              </p:txBody>
            </p:sp>
            <p:sp>
              <p:nvSpPr>
                <p:cNvPr id="38" name="Rectangle 31">
                  <a:extLst>
                    <a:ext uri="{FF2B5EF4-FFF2-40B4-BE49-F238E27FC236}">
                      <a16:creationId xmlns:a16="http://schemas.microsoft.com/office/drawing/2014/main" id="{DA746587-F649-4862-A1FD-3576C9AF5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8" y="1760"/>
                  <a:ext cx="240" cy="21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90000"/>
                    <a:buFont typeface="Monotype Sorts" pitchFamily="2" charset="2"/>
                    <a:buChar char="4"/>
                    <a:defRPr kumimoji="1" sz="32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8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th-TH" sz="1800" b="1">
                    <a:solidFill>
                      <a:schemeClr val="bg2">
                        <a:lumMod val="10000"/>
                      </a:schemeClr>
                    </a:solidFill>
                    <a:latin typeface="LilyUPC" panose="020B0604020202020204" pitchFamily="34" charset="-34"/>
                    <a:cs typeface="LilyUPC" panose="020B0604020202020204" pitchFamily="34" charset="-34"/>
                  </a:endParaRPr>
                </a:p>
              </p:txBody>
            </p:sp>
          </p:grpSp>
        </p:grpSp>
        <p:grpSp>
          <p:nvGrpSpPr>
            <p:cNvPr id="21" name="Group 32">
              <a:extLst>
                <a:ext uri="{FF2B5EF4-FFF2-40B4-BE49-F238E27FC236}">
                  <a16:creationId xmlns:a16="http://schemas.microsoft.com/office/drawing/2014/main" id="{4688E75F-C8CD-4346-B686-333423A553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744"/>
              <a:ext cx="1032" cy="216"/>
              <a:chOff x="1688" y="1760"/>
              <a:chExt cx="1032" cy="216"/>
            </a:xfrm>
          </p:grpSpPr>
          <p:grpSp>
            <p:nvGrpSpPr>
              <p:cNvPr id="29" name="Group 33">
                <a:extLst>
                  <a:ext uri="{FF2B5EF4-FFF2-40B4-BE49-F238E27FC236}">
                    <a16:creationId xmlns:a16="http://schemas.microsoft.com/office/drawing/2014/main" id="{C5D14BEF-BF39-407D-B250-3E756402E8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8" y="1760"/>
                <a:ext cx="504" cy="216"/>
                <a:chOff x="1688" y="1760"/>
                <a:chExt cx="504" cy="216"/>
              </a:xfrm>
            </p:grpSpPr>
            <p:sp>
              <p:nvSpPr>
                <p:cNvPr id="33" name="Rectangle 34">
                  <a:extLst>
                    <a:ext uri="{FF2B5EF4-FFF2-40B4-BE49-F238E27FC236}">
                      <a16:creationId xmlns:a16="http://schemas.microsoft.com/office/drawing/2014/main" id="{C8DCF9C7-1705-4FEB-92B2-D8E4216EA6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2" y="1760"/>
                  <a:ext cx="240" cy="21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90000"/>
                    <a:buFont typeface="Monotype Sorts" pitchFamily="2" charset="2"/>
                    <a:buChar char="4"/>
                    <a:defRPr kumimoji="1" sz="32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8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th-TH" sz="1800" b="1">
                    <a:solidFill>
                      <a:schemeClr val="bg2">
                        <a:lumMod val="10000"/>
                      </a:schemeClr>
                    </a:solidFill>
                    <a:latin typeface="LilyUPC" panose="020B0604020202020204" pitchFamily="34" charset="-34"/>
                    <a:cs typeface="LilyUPC" panose="020B0604020202020204" pitchFamily="34" charset="-34"/>
                  </a:endParaRPr>
                </a:p>
              </p:txBody>
            </p:sp>
            <p:sp>
              <p:nvSpPr>
                <p:cNvPr id="34" name="Rectangle 35">
                  <a:extLst>
                    <a:ext uri="{FF2B5EF4-FFF2-40B4-BE49-F238E27FC236}">
                      <a16:creationId xmlns:a16="http://schemas.microsoft.com/office/drawing/2014/main" id="{CDCEE9D7-D6F6-4ECC-956F-61E1B90115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8" y="1760"/>
                  <a:ext cx="240" cy="21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90000"/>
                    <a:buFont typeface="Monotype Sorts" pitchFamily="2" charset="2"/>
                    <a:buChar char="4"/>
                    <a:defRPr kumimoji="1" sz="32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8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th-TH" sz="1800" b="1">
                    <a:solidFill>
                      <a:schemeClr val="bg2">
                        <a:lumMod val="10000"/>
                      </a:schemeClr>
                    </a:solidFill>
                    <a:latin typeface="LilyUPC" panose="020B0604020202020204" pitchFamily="34" charset="-34"/>
                    <a:cs typeface="LilyUPC" panose="020B0604020202020204" pitchFamily="34" charset="-34"/>
                  </a:endParaRPr>
                </a:p>
              </p:txBody>
            </p:sp>
          </p:grpSp>
          <p:grpSp>
            <p:nvGrpSpPr>
              <p:cNvPr id="30" name="Group 36">
                <a:extLst>
                  <a:ext uri="{FF2B5EF4-FFF2-40B4-BE49-F238E27FC236}">
                    <a16:creationId xmlns:a16="http://schemas.microsoft.com/office/drawing/2014/main" id="{ADC5F334-4489-48DF-8F10-E35077CBBE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16" y="1760"/>
                <a:ext cx="504" cy="216"/>
                <a:chOff x="1688" y="1760"/>
                <a:chExt cx="504" cy="216"/>
              </a:xfrm>
            </p:grpSpPr>
            <p:sp>
              <p:nvSpPr>
                <p:cNvPr id="31" name="Rectangle 37">
                  <a:extLst>
                    <a:ext uri="{FF2B5EF4-FFF2-40B4-BE49-F238E27FC236}">
                      <a16:creationId xmlns:a16="http://schemas.microsoft.com/office/drawing/2014/main" id="{1B1EB6F9-57C5-4007-B7A8-4FE70EF8FF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2" y="1760"/>
                  <a:ext cx="240" cy="21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90000"/>
                    <a:buFont typeface="Monotype Sorts" pitchFamily="2" charset="2"/>
                    <a:buChar char="4"/>
                    <a:defRPr kumimoji="1" sz="32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8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th-TH" sz="1800" b="1">
                    <a:solidFill>
                      <a:schemeClr val="bg2">
                        <a:lumMod val="10000"/>
                      </a:schemeClr>
                    </a:solidFill>
                    <a:latin typeface="LilyUPC" panose="020B0604020202020204" pitchFamily="34" charset="-34"/>
                    <a:cs typeface="LilyUPC" panose="020B0604020202020204" pitchFamily="34" charset="-34"/>
                  </a:endParaRPr>
                </a:p>
              </p:txBody>
            </p:sp>
            <p:sp>
              <p:nvSpPr>
                <p:cNvPr id="32" name="Rectangle 38">
                  <a:extLst>
                    <a:ext uri="{FF2B5EF4-FFF2-40B4-BE49-F238E27FC236}">
                      <a16:creationId xmlns:a16="http://schemas.microsoft.com/office/drawing/2014/main" id="{07EB8A08-9289-407C-A51B-12C0E3A5BD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8" y="1760"/>
                  <a:ext cx="240" cy="21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90000"/>
                    <a:buFont typeface="Monotype Sorts" pitchFamily="2" charset="2"/>
                    <a:buChar char="4"/>
                    <a:defRPr kumimoji="1" sz="32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8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th-TH" sz="1800" b="1">
                    <a:solidFill>
                      <a:schemeClr val="bg2">
                        <a:lumMod val="10000"/>
                      </a:schemeClr>
                    </a:solidFill>
                    <a:latin typeface="LilyUPC" panose="020B0604020202020204" pitchFamily="34" charset="-34"/>
                    <a:cs typeface="LilyUPC" panose="020B0604020202020204" pitchFamily="34" charset="-34"/>
                  </a:endParaRPr>
                </a:p>
              </p:txBody>
            </p:sp>
          </p:grpSp>
        </p:grpSp>
        <p:grpSp>
          <p:nvGrpSpPr>
            <p:cNvPr id="22" name="Group 39">
              <a:extLst>
                <a:ext uri="{FF2B5EF4-FFF2-40B4-BE49-F238E27FC236}">
                  <a16:creationId xmlns:a16="http://schemas.microsoft.com/office/drawing/2014/main" id="{36B0994B-A29A-406F-8205-727F383EF2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8" y="2744"/>
              <a:ext cx="1032" cy="216"/>
              <a:chOff x="1688" y="1760"/>
              <a:chExt cx="1032" cy="216"/>
            </a:xfrm>
          </p:grpSpPr>
          <p:grpSp>
            <p:nvGrpSpPr>
              <p:cNvPr id="23" name="Group 40">
                <a:extLst>
                  <a:ext uri="{FF2B5EF4-FFF2-40B4-BE49-F238E27FC236}">
                    <a16:creationId xmlns:a16="http://schemas.microsoft.com/office/drawing/2014/main" id="{0F96897E-FA16-485B-A6CA-0617BF99B6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8" y="1760"/>
                <a:ext cx="504" cy="216"/>
                <a:chOff x="1688" y="1760"/>
                <a:chExt cx="504" cy="216"/>
              </a:xfrm>
            </p:grpSpPr>
            <p:sp>
              <p:nvSpPr>
                <p:cNvPr id="27" name="Rectangle 41">
                  <a:extLst>
                    <a:ext uri="{FF2B5EF4-FFF2-40B4-BE49-F238E27FC236}">
                      <a16:creationId xmlns:a16="http://schemas.microsoft.com/office/drawing/2014/main" id="{D4965639-1808-463B-8D1D-44DEA6D66A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2" y="1760"/>
                  <a:ext cx="240" cy="21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90000"/>
                    <a:buFont typeface="Monotype Sorts" pitchFamily="2" charset="2"/>
                    <a:buChar char="4"/>
                    <a:defRPr kumimoji="1" sz="32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8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th-TH" sz="1800" b="1">
                    <a:solidFill>
                      <a:schemeClr val="bg2">
                        <a:lumMod val="10000"/>
                      </a:schemeClr>
                    </a:solidFill>
                    <a:latin typeface="LilyUPC" panose="020B0604020202020204" pitchFamily="34" charset="-34"/>
                    <a:cs typeface="LilyUPC" panose="020B0604020202020204" pitchFamily="34" charset="-34"/>
                  </a:endParaRPr>
                </a:p>
              </p:txBody>
            </p:sp>
            <p:sp>
              <p:nvSpPr>
                <p:cNvPr id="28" name="Rectangle 42">
                  <a:extLst>
                    <a:ext uri="{FF2B5EF4-FFF2-40B4-BE49-F238E27FC236}">
                      <a16:creationId xmlns:a16="http://schemas.microsoft.com/office/drawing/2014/main" id="{6E8194FD-6005-400C-B6E8-BDFFE2A9FE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8" y="1760"/>
                  <a:ext cx="240" cy="21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90000"/>
                    <a:buFont typeface="Monotype Sorts" pitchFamily="2" charset="2"/>
                    <a:buChar char="4"/>
                    <a:defRPr kumimoji="1" sz="32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8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th-TH" sz="1800" b="1">
                    <a:solidFill>
                      <a:schemeClr val="bg2">
                        <a:lumMod val="10000"/>
                      </a:schemeClr>
                    </a:solidFill>
                    <a:latin typeface="LilyUPC" panose="020B0604020202020204" pitchFamily="34" charset="-34"/>
                    <a:cs typeface="LilyUPC" panose="020B0604020202020204" pitchFamily="34" charset="-34"/>
                  </a:endParaRPr>
                </a:p>
              </p:txBody>
            </p:sp>
          </p:grpSp>
          <p:grpSp>
            <p:nvGrpSpPr>
              <p:cNvPr id="24" name="Group 43">
                <a:extLst>
                  <a:ext uri="{FF2B5EF4-FFF2-40B4-BE49-F238E27FC236}">
                    <a16:creationId xmlns:a16="http://schemas.microsoft.com/office/drawing/2014/main" id="{837D4CC5-4B2F-4118-BF24-952673184B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16" y="1760"/>
                <a:ext cx="504" cy="216"/>
                <a:chOff x="1688" y="1760"/>
                <a:chExt cx="504" cy="216"/>
              </a:xfrm>
            </p:grpSpPr>
            <p:sp>
              <p:nvSpPr>
                <p:cNvPr id="25" name="Rectangle 44">
                  <a:extLst>
                    <a:ext uri="{FF2B5EF4-FFF2-40B4-BE49-F238E27FC236}">
                      <a16:creationId xmlns:a16="http://schemas.microsoft.com/office/drawing/2014/main" id="{DBE246CC-CC68-4A53-B77C-5AD0A9C645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2" y="1760"/>
                  <a:ext cx="240" cy="21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90000"/>
                    <a:buFont typeface="Monotype Sorts" pitchFamily="2" charset="2"/>
                    <a:buChar char="4"/>
                    <a:defRPr kumimoji="1" sz="32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8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th-TH" sz="1800" b="1">
                    <a:solidFill>
                      <a:schemeClr val="bg2">
                        <a:lumMod val="10000"/>
                      </a:schemeClr>
                    </a:solidFill>
                    <a:latin typeface="LilyUPC" panose="020B0604020202020204" pitchFamily="34" charset="-34"/>
                    <a:cs typeface="LilyUPC" panose="020B0604020202020204" pitchFamily="34" charset="-34"/>
                  </a:endParaRPr>
                </a:p>
              </p:txBody>
            </p:sp>
            <p:sp>
              <p:nvSpPr>
                <p:cNvPr id="26" name="Rectangle 45">
                  <a:extLst>
                    <a:ext uri="{FF2B5EF4-FFF2-40B4-BE49-F238E27FC236}">
                      <a16:creationId xmlns:a16="http://schemas.microsoft.com/office/drawing/2014/main" id="{09129574-969E-4201-AC11-2D3BCC7FDC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8" y="1760"/>
                  <a:ext cx="240" cy="21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90000"/>
                    <a:buFont typeface="Monotype Sorts" pitchFamily="2" charset="2"/>
                    <a:buChar char="4"/>
                    <a:defRPr kumimoji="1" sz="32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8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th-TH" sz="1800" b="1">
                    <a:solidFill>
                      <a:schemeClr val="bg2">
                        <a:lumMod val="10000"/>
                      </a:schemeClr>
                    </a:solidFill>
                    <a:latin typeface="LilyUPC" panose="020B0604020202020204" pitchFamily="34" charset="-34"/>
                    <a:cs typeface="LilyUPC" panose="020B0604020202020204" pitchFamily="34" charset="-34"/>
                  </a:endParaRPr>
                </a:p>
              </p:txBody>
            </p:sp>
          </p:grpSp>
        </p:grpSp>
      </p:grpSp>
      <p:sp>
        <p:nvSpPr>
          <p:cNvPr id="47" name="Text Box 46">
            <a:extLst>
              <a:ext uri="{FF2B5EF4-FFF2-40B4-BE49-F238E27FC236}">
                <a16:creationId xmlns:a16="http://schemas.microsoft.com/office/drawing/2014/main" id="{D5E27B9D-822D-483D-8DD9-18444D712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116" y="5382628"/>
            <a:ext cx="75642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th-TH" sz="28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นำข้อมูล </a:t>
            </a:r>
            <a:r>
              <a:rPr kumimoji="0" lang="en-US" sz="28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16 </a:t>
            </a:r>
            <a:r>
              <a:rPr kumimoji="0" lang="th-TH" sz="28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กล่องมาเรียงกันเรียกว่า </a:t>
            </a:r>
            <a:r>
              <a:rPr kumimoji="0" lang="en-US" sz="28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1 </a:t>
            </a:r>
            <a:r>
              <a:rPr kumimoji="0" lang="th-TH" sz="28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เวิร์ด</a:t>
            </a:r>
            <a:r>
              <a:rPr kumimoji="0" lang="en-US" sz="28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 ( 1</a:t>
            </a:r>
            <a:r>
              <a:rPr kumimoji="0" lang="th-TH" sz="28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 </a:t>
            </a:r>
            <a:r>
              <a:rPr kumimoji="0" lang="en-US" sz="28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Word or 1 Channel )</a:t>
            </a:r>
            <a:endParaRPr kumimoji="0" lang="th-TH" sz="2800" b="1" dirty="0">
              <a:solidFill>
                <a:schemeClr val="bg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grpSp>
        <p:nvGrpSpPr>
          <p:cNvPr id="48" name="Group 53">
            <a:extLst>
              <a:ext uri="{FF2B5EF4-FFF2-40B4-BE49-F238E27FC236}">
                <a16:creationId xmlns:a16="http://schemas.microsoft.com/office/drawing/2014/main" id="{FFCE2523-FB8C-4C2F-93B7-1443F937325D}"/>
              </a:ext>
            </a:extLst>
          </p:cNvPr>
          <p:cNvGrpSpPr>
            <a:grpSpLocks/>
          </p:cNvGrpSpPr>
          <p:nvPr/>
        </p:nvGrpSpPr>
        <p:grpSpPr bwMode="auto">
          <a:xfrm>
            <a:off x="2077784" y="4998131"/>
            <a:ext cx="6937879" cy="549276"/>
            <a:chOff x="504" y="3295"/>
            <a:chExt cx="4311" cy="346"/>
          </a:xfrm>
        </p:grpSpPr>
        <p:sp>
          <p:nvSpPr>
            <p:cNvPr id="49" name="Text Box 47">
              <a:extLst>
                <a:ext uri="{FF2B5EF4-FFF2-40B4-BE49-F238E27FC236}">
                  <a16:creationId xmlns:a16="http://schemas.microsoft.com/office/drawing/2014/main" id="{D3A55CDD-0112-4360-A750-E0A818A48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0" y="3311"/>
              <a:ext cx="2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th-TH" sz="2800" b="1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0</a:t>
              </a:r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7B666018-E7EF-409C-B1F3-4C9785069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1" y="3547"/>
              <a:ext cx="3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 b="1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  <p:sp>
          <p:nvSpPr>
            <p:cNvPr id="51" name="Text Box 49">
              <a:extLst>
                <a:ext uri="{FF2B5EF4-FFF2-40B4-BE49-F238E27FC236}">
                  <a16:creationId xmlns:a16="http://schemas.microsoft.com/office/drawing/2014/main" id="{16E248A6-4720-4726-B7C0-8F6E06220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" y="3295"/>
              <a:ext cx="3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th-TH" sz="2800" b="1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15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653B5166-91A4-4D96-9946-E7C430FE1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484" y="2231114"/>
            <a:ext cx="381000" cy="3429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th-TH" sz="1800" b="1">
              <a:solidFill>
                <a:schemeClr val="bg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91541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EF954454-3F4A-4AC3-B709-31774290FDFE}"/>
              </a:ext>
            </a:extLst>
          </p:cNvPr>
          <p:cNvGrpSpPr>
            <a:grpSpLocks/>
          </p:cNvGrpSpPr>
          <p:nvPr/>
        </p:nvGrpSpPr>
        <p:grpSpPr bwMode="auto">
          <a:xfrm>
            <a:off x="2260107" y="3035138"/>
            <a:ext cx="7950200" cy="546100"/>
            <a:chOff x="400" y="1832"/>
            <a:chExt cx="5008" cy="344"/>
          </a:xfrm>
        </p:grpSpPr>
        <p:sp>
          <p:nvSpPr>
            <p:cNvPr id="3" name="Text Box 4">
              <a:extLst>
                <a:ext uri="{FF2B5EF4-FFF2-40B4-BE49-F238E27FC236}">
                  <a16:creationId xmlns:a16="http://schemas.microsoft.com/office/drawing/2014/main" id="{08E93F08-8CF5-4DAE-BC6B-9CC5CA952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832"/>
              <a:ext cx="4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th-TH" sz="2800" b="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บิตที่</a:t>
              </a:r>
            </a:p>
          </p:txBody>
        </p:sp>
        <p:grpSp>
          <p:nvGrpSpPr>
            <p:cNvPr id="4" name="Group 5">
              <a:extLst>
                <a:ext uri="{FF2B5EF4-FFF2-40B4-BE49-F238E27FC236}">
                  <a16:creationId xmlns:a16="http://schemas.microsoft.com/office/drawing/2014/main" id="{B143D401-194B-4F4D-A1E5-5B88FB1A1B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" y="1849"/>
              <a:ext cx="4552" cy="327"/>
              <a:chOff x="752" y="1817"/>
              <a:chExt cx="4552" cy="327"/>
            </a:xfrm>
          </p:grpSpPr>
          <p:sp>
            <p:nvSpPr>
              <p:cNvPr id="5" name="Rectangle 6">
                <a:extLst>
                  <a:ext uri="{FF2B5EF4-FFF2-40B4-BE49-F238E27FC236}">
                    <a16:creationId xmlns:a16="http://schemas.microsoft.com/office/drawing/2014/main" id="{4091EE56-ECD4-49B4-8015-2C070AF6C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2" y="1880"/>
                <a:ext cx="24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th-TH" sz="180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endParaRPr>
              </a:p>
            </p:txBody>
          </p:sp>
          <p:sp>
            <p:nvSpPr>
              <p:cNvPr id="6" name="Text Box 7">
                <a:extLst>
                  <a:ext uri="{FF2B5EF4-FFF2-40B4-BE49-F238E27FC236}">
                    <a16:creationId xmlns:a16="http://schemas.microsoft.com/office/drawing/2014/main" id="{F99A5063-3741-42A4-ABAF-77405BA3CE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1817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th-TH" sz="2800" b="0">
                    <a:solidFill>
                      <a:schemeClr val="bg2">
                        <a:lumMod val="10000"/>
                      </a:schemeClr>
                    </a:solidFill>
                    <a:latin typeface="LilyUPC" panose="020B0604020202020204" pitchFamily="34" charset="-34"/>
                    <a:cs typeface="LilyUPC" panose="020B0604020202020204" pitchFamily="34" charset="-34"/>
                  </a:rPr>
                  <a:t>12</a:t>
                </a:r>
              </a:p>
            </p:txBody>
          </p:sp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7AFC4B7B-6CF3-4CCB-B6AF-9B2529E26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880"/>
                <a:ext cx="24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th-TH" sz="180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endParaRPr>
              </a:p>
            </p:txBody>
          </p:sp>
          <p:sp>
            <p:nvSpPr>
              <p:cNvPr id="8" name="Text Box 9">
                <a:extLst>
                  <a:ext uri="{FF2B5EF4-FFF2-40B4-BE49-F238E27FC236}">
                    <a16:creationId xmlns:a16="http://schemas.microsoft.com/office/drawing/2014/main" id="{7E79E227-E834-49B6-B560-67C6549F60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4" y="1817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th-TH" sz="2800" b="0">
                    <a:solidFill>
                      <a:schemeClr val="bg2">
                        <a:lumMod val="10000"/>
                      </a:schemeClr>
                    </a:solidFill>
                    <a:latin typeface="LilyUPC" panose="020B0604020202020204" pitchFamily="34" charset="-34"/>
                    <a:cs typeface="LilyUPC" panose="020B0604020202020204" pitchFamily="34" charset="-34"/>
                  </a:rPr>
                  <a:t>11</a:t>
                </a:r>
              </a:p>
            </p:txBody>
          </p:sp>
          <p:sp>
            <p:nvSpPr>
              <p:cNvPr id="9" name="Rectangle 10">
                <a:extLst>
                  <a:ext uri="{FF2B5EF4-FFF2-40B4-BE49-F238E27FC236}">
                    <a16:creationId xmlns:a16="http://schemas.microsoft.com/office/drawing/2014/main" id="{0228E49F-3941-462A-9F24-F9DD51C29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4" y="1880"/>
                <a:ext cx="24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th-TH" sz="180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endParaRPr>
              </a:p>
            </p:txBody>
          </p:sp>
          <p:sp>
            <p:nvSpPr>
              <p:cNvPr id="10" name="Text Box 11">
                <a:extLst>
                  <a:ext uri="{FF2B5EF4-FFF2-40B4-BE49-F238E27FC236}">
                    <a16:creationId xmlns:a16="http://schemas.microsoft.com/office/drawing/2014/main" id="{5B1AA23E-AD21-4A7F-B1FB-6FC41D1E44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6" y="1817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th-TH" sz="2800" b="0">
                    <a:solidFill>
                      <a:schemeClr val="bg2">
                        <a:lumMod val="10000"/>
                      </a:schemeClr>
                    </a:solidFill>
                    <a:latin typeface="LilyUPC" panose="020B0604020202020204" pitchFamily="34" charset="-34"/>
                    <a:cs typeface="LilyUPC" panose="020B0604020202020204" pitchFamily="34" charset="-34"/>
                  </a:rPr>
                  <a:t> 9</a:t>
                </a:r>
              </a:p>
            </p:txBody>
          </p:sp>
          <p:sp>
            <p:nvSpPr>
              <p:cNvPr id="11" name="Rectangle 12">
                <a:extLst>
                  <a:ext uri="{FF2B5EF4-FFF2-40B4-BE49-F238E27FC236}">
                    <a16:creationId xmlns:a16="http://schemas.microsoft.com/office/drawing/2014/main" id="{7BCB6C15-CD91-4087-AB0E-BE4C6B736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1880"/>
                <a:ext cx="24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th-TH" sz="180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endParaRPr>
              </a:p>
            </p:txBody>
          </p:sp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073AA54C-2D28-4D13-A4F6-6D670633E0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6" y="1817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th-TH" sz="2800" b="0">
                    <a:solidFill>
                      <a:schemeClr val="bg2">
                        <a:lumMod val="10000"/>
                      </a:schemeClr>
                    </a:solidFill>
                    <a:latin typeface="LilyUPC" panose="020B0604020202020204" pitchFamily="34" charset="-34"/>
                    <a:cs typeface="LilyUPC" panose="020B0604020202020204" pitchFamily="34" charset="-34"/>
                  </a:rPr>
                  <a:t>10</a:t>
                </a:r>
              </a:p>
            </p:txBody>
          </p:sp>
          <p:sp>
            <p:nvSpPr>
              <p:cNvPr id="13" name="Rectangle 14">
                <a:extLst>
                  <a:ext uri="{FF2B5EF4-FFF2-40B4-BE49-F238E27FC236}">
                    <a16:creationId xmlns:a16="http://schemas.microsoft.com/office/drawing/2014/main" id="{AC227F74-FBCE-4BA0-AB8B-E560765AF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4" y="1880"/>
                <a:ext cx="24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th-TH" sz="180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endParaRPr>
              </a:p>
            </p:txBody>
          </p:sp>
          <p:sp>
            <p:nvSpPr>
              <p:cNvPr id="14" name="Text Box 15">
                <a:extLst>
                  <a:ext uri="{FF2B5EF4-FFF2-40B4-BE49-F238E27FC236}">
                    <a16:creationId xmlns:a16="http://schemas.microsoft.com/office/drawing/2014/main" id="{5648CFCD-63FC-4A69-8B98-9198F31ED6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6" y="1817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th-TH" sz="2800" b="0">
                    <a:solidFill>
                      <a:schemeClr val="bg2">
                        <a:lumMod val="10000"/>
                      </a:schemeClr>
                    </a:solidFill>
                    <a:latin typeface="LilyUPC" panose="020B0604020202020204" pitchFamily="34" charset="-34"/>
                    <a:cs typeface="LilyUPC" panose="020B0604020202020204" pitchFamily="34" charset="-34"/>
                  </a:rPr>
                  <a:t> 8</a:t>
                </a:r>
              </a:p>
            </p:txBody>
          </p:sp>
          <p:sp>
            <p:nvSpPr>
              <p:cNvPr id="15" name="Rectangle 16">
                <a:extLst>
                  <a:ext uri="{FF2B5EF4-FFF2-40B4-BE49-F238E27FC236}">
                    <a16:creationId xmlns:a16="http://schemas.microsoft.com/office/drawing/2014/main" id="{11A5C10F-F46A-463A-8CE7-933BF5B75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1880"/>
                <a:ext cx="24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th-TH" sz="180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endParaRPr>
              </a:p>
            </p:txBody>
          </p:sp>
          <p:sp>
            <p:nvSpPr>
              <p:cNvPr id="16" name="Text Box 17">
                <a:extLst>
                  <a:ext uri="{FF2B5EF4-FFF2-40B4-BE49-F238E27FC236}">
                    <a16:creationId xmlns:a16="http://schemas.microsoft.com/office/drawing/2014/main" id="{F77B305A-1844-4A60-8714-6246D5F83B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817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th-TH" sz="2800" b="0">
                    <a:solidFill>
                      <a:schemeClr val="bg2">
                        <a:lumMod val="10000"/>
                      </a:schemeClr>
                    </a:solidFill>
                    <a:latin typeface="LilyUPC" panose="020B0604020202020204" pitchFamily="34" charset="-34"/>
                    <a:cs typeface="LilyUPC" panose="020B0604020202020204" pitchFamily="34" charset="-34"/>
                  </a:rPr>
                  <a:t> 7</a:t>
                </a:r>
              </a:p>
            </p:txBody>
          </p:sp>
          <p:sp>
            <p:nvSpPr>
              <p:cNvPr id="17" name="Rectangle 18">
                <a:extLst>
                  <a:ext uri="{FF2B5EF4-FFF2-40B4-BE49-F238E27FC236}">
                    <a16:creationId xmlns:a16="http://schemas.microsoft.com/office/drawing/2014/main" id="{5B4BF445-07DE-4270-A69D-3899BBF987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6" y="1880"/>
                <a:ext cx="24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th-TH" sz="180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endParaRPr>
              </a:p>
            </p:txBody>
          </p:sp>
          <p:sp>
            <p:nvSpPr>
              <p:cNvPr id="18" name="Text Box 19">
                <a:extLst>
                  <a:ext uri="{FF2B5EF4-FFF2-40B4-BE49-F238E27FC236}">
                    <a16:creationId xmlns:a16="http://schemas.microsoft.com/office/drawing/2014/main" id="{23F67B9D-B30F-4F42-813E-4108C6467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8" y="1817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th-TH" sz="2800" b="0">
                    <a:solidFill>
                      <a:schemeClr val="bg2">
                        <a:lumMod val="10000"/>
                      </a:schemeClr>
                    </a:solidFill>
                    <a:latin typeface="LilyUPC" panose="020B0604020202020204" pitchFamily="34" charset="-34"/>
                    <a:cs typeface="LilyUPC" panose="020B0604020202020204" pitchFamily="34" charset="-34"/>
                  </a:rPr>
                  <a:t> 5</a:t>
                </a:r>
              </a:p>
            </p:txBody>
          </p:sp>
          <p:sp>
            <p:nvSpPr>
              <p:cNvPr id="19" name="Rectangle 20">
                <a:extLst>
                  <a:ext uri="{FF2B5EF4-FFF2-40B4-BE49-F238E27FC236}">
                    <a16:creationId xmlns:a16="http://schemas.microsoft.com/office/drawing/2014/main" id="{58BC533D-1E43-42EE-AA75-505BBDD0C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1880"/>
                <a:ext cx="24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th-TH" sz="180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endParaRPr>
              </a:p>
            </p:txBody>
          </p:sp>
          <p:sp>
            <p:nvSpPr>
              <p:cNvPr id="20" name="Text Box 21">
                <a:extLst>
                  <a:ext uri="{FF2B5EF4-FFF2-40B4-BE49-F238E27FC236}">
                    <a16:creationId xmlns:a16="http://schemas.microsoft.com/office/drawing/2014/main" id="{7FDFE13F-7031-4E37-84BE-A3A97FA8D7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8" y="1817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th-TH" sz="2800" b="0">
                    <a:solidFill>
                      <a:schemeClr val="bg2">
                        <a:lumMod val="10000"/>
                      </a:schemeClr>
                    </a:solidFill>
                    <a:latin typeface="LilyUPC" panose="020B0604020202020204" pitchFamily="34" charset="-34"/>
                    <a:cs typeface="LilyUPC" panose="020B0604020202020204" pitchFamily="34" charset="-34"/>
                  </a:rPr>
                  <a:t> 6</a:t>
                </a:r>
              </a:p>
            </p:txBody>
          </p:sp>
          <p:sp>
            <p:nvSpPr>
              <p:cNvPr id="21" name="Rectangle 22">
                <a:extLst>
                  <a:ext uri="{FF2B5EF4-FFF2-40B4-BE49-F238E27FC236}">
                    <a16:creationId xmlns:a16="http://schemas.microsoft.com/office/drawing/2014/main" id="{545F1046-1801-45DD-AF45-64193F055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6" y="1880"/>
                <a:ext cx="24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th-TH" sz="180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endParaRPr>
              </a:p>
            </p:txBody>
          </p:sp>
          <p:sp>
            <p:nvSpPr>
              <p:cNvPr id="22" name="Text Box 23">
                <a:extLst>
                  <a:ext uri="{FF2B5EF4-FFF2-40B4-BE49-F238E27FC236}">
                    <a16:creationId xmlns:a16="http://schemas.microsoft.com/office/drawing/2014/main" id="{9EBB5892-5F6B-4EB0-B992-2D57277E92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8" y="1817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th-TH" sz="2800" b="0">
                    <a:solidFill>
                      <a:schemeClr val="bg2">
                        <a:lumMod val="10000"/>
                      </a:schemeClr>
                    </a:solidFill>
                    <a:latin typeface="LilyUPC" panose="020B0604020202020204" pitchFamily="34" charset="-34"/>
                    <a:cs typeface="LilyUPC" panose="020B0604020202020204" pitchFamily="34" charset="-34"/>
                  </a:rPr>
                  <a:t> 4</a:t>
                </a:r>
              </a:p>
            </p:txBody>
          </p:sp>
          <p:sp>
            <p:nvSpPr>
              <p:cNvPr id="23" name="Rectangle 24">
                <a:extLst>
                  <a:ext uri="{FF2B5EF4-FFF2-40B4-BE49-F238E27FC236}">
                    <a16:creationId xmlns:a16="http://schemas.microsoft.com/office/drawing/2014/main" id="{D8C1A172-F527-4044-ACB5-405D6857F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6" y="1880"/>
                <a:ext cx="24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th-TH" sz="180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endParaRPr>
              </a:p>
            </p:txBody>
          </p:sp>
          <p:sp>
            <p:nvSpPr>
              <p:cNvPr id="24" name="Text Box 25">
                <a:extLst>
                  <a:ext uri="{FF2B5EF4-FFF2-40B4-BE49-F238E27FC236}">
                    <a16:creationId xmlns:a16="http://schemas.microsoft.com/office/drawing/2014/main" id="{AF135893-12D8-4591-BDB6-7F78D5408F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8" y="1817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th-TH" sz="2800" b="0">
                    <a:solidFill>
                      <a:schemeClr val="bg2">
                        <a:lumMod val="10000"/>
                      </a:schemeClr>
                    </a:solidFill>
                    <a:latin typeface="LilyUPC" panose="020B0604020202020204" pitchFamily="34" charset="-34"/>
                    <a:cs typeface="LilyUPC" panose="020B0604020202020204" pitchFamily="34" charset="-34"/>
                  </a:rPr>
                  <a:t> 3</a:t>
                </a:r>
              </a:p>
            </p:txBody>
          </p:sp>
          <p:sp>
            <p:nvSpPr>
              <p:cNvPr id="25" name="Rectangle 26">
                <a:extLst>
                  <a:ext uri="{FF2B5EF4-FFF2-40B4-BE49-F238E27FC236}">
                    <a16:creationId xmlns:a16="http://schemas.microsoft.com/office/drawing/2014/main" id="{584650BA-865F-479B-BEBD-3D12829E5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8" y="1880"/>
                <a:ext cx="24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th-TH" sz="180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endParaRPr>
              </a:p>
            </p:txBody>
          </p:sp>
          <p:sp>
            <p:nvSpPr>
              <p:cNvPr id="26" name="Text Box 27">
                <a:extLst>
                  <a:ext uri="{FF2B5EF4-FFF2-40B4-BE49-F238E27FC236}">
                    <a16:creationId xmlns:a16="http://schemas.microsoft.com/office/drawing/2014/main" id="{6DEC9C44-EEF0-47C6-A9DF-3AE041C30C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0" y="1817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th-TH" sz="2800" b="0">
                    <a:solidFill>
                      <a:schemeClr val="bg2">
                        <a:lumMod val="10000"/>
                      </a:schemeClr>
                    </a:solidFill>
                    <a:latin typeface="LilyUPC" panose="020B0604020202020204" pitchFamily="34" charset="-34"/>
                    <a:cs typeface="LilyUPC" panose="020B0604020202020204" pitchFamily="34" charset="-34"/>
                  </a:rPr>
                  <a:t> 1</a:t>
                </a:r>
              </a:p>
            </p:txBody>
          </p:sp>
          <p:sp>
            <p:nvSpPr>
              <p:cNvPr id="27" name="Rectangle 28">
                <a:extLst>
                  <a:ext uri="{FF2B5EF4-FFF2-40B4-BE49-F238E27FC236}">
                    <a16:creationId xmlns:a16="http://schemas.microsoft.com/office/drawing/2014/main" id="{9DDD537F-E7E3-4494-9A27-ADDB6B00A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1880"/>
                <a:ext cx="24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th-TH" sz="180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endParaRPr>
              </a:p>
            </p:txBody>
          </p:sp>
          <p:sp>
            <p:nvSpPr>
              <p:cNvPr id="28" name="Text Box 29">
                <a:extLst>
                  <a:ext uri="{FF2B5EF4-FFF2-40B4-BE49-F238E27FC236}">
                    <a16:creationId xmlns:a16="http://schemas.microsoft.com/office/drawing/2014/main" id="{AA8674EA-0E1A-42D1-841C-FC3FCE7CA3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" y="1817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th-TH" sz="2800" b="0">
                    <a:solidFill>
                      <a:schemeClr val="bg2">
                        <a:lumMod val="10000"/>
                      </a:schemeClr>
                    </a:solidFill>
                    <a:latin typeface="LilyUPC" panose="020B0604020202020204" pitchFamily="34" charset="-34"/>
                    <a:cs typeface="LilyUPC" panose="020B0604020202020204" pitchFamily="34" charset="-34"/>
                  </a:rPr>
                  <a:t> 2</a:t>
                </a:r>
              </a:p>
            </p:txBody>
          </p:sp>
          <p:grpSp>
            <p:nvGrpSpPr>
              <p:cNvPr id="29" name="Group 30">
                <a:extLst>
                  <a:ext uri="{FF2B5EF4-FFF2-40B4-BE49-F238E27FC236}">
                    <a16:creationId xmlns:a16="http://schemas.microsoft.com/office/drawing/2014/main" id="{396B81B2-AB7C-4034-8547-CB9766EC50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0" y="1817"/>
                <a:ext cx="384" cy="327"/>
                <a:chOff x="472" y="1817"/>
                <a:chExt cx="384" cy="327"/>
              </a:xfrm>
            </p:grpSpPr>
            <p:sp>
              <p:nvSpPr>
                <p:cNvPr id="36" name="Rectangle 31">
                  <a:extLst>
                    <a:ext uri="{FF2B5EF4-FFF2-40B4-BE49-F238E27FC236}">
                      <a16:creationId xmlns:a16="http://schemas.microsoft.com/office/drawing/2014/main" id="{9C91EDB8-6541-40AB-9545-9F47DF6CDF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1880"/>
                  <a:ext cx="240" cy="24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90000"/>
                    <a:buFont typeface="Monotype Sorts" pitchFamily="2" charset="2"/>
                    <a:buChar char="4"/>
                    <a:defRPr kumimoji="1" sz="32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8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th-TH" sz="1800">
                    <a:solidFill>
                      <a:schemeClr val="bg2">
                        <a:lumMod val="10000"/>
                      </a:schemeClr>
                    </a:solidFill>
                    <a:latin typeface="LilyUPC" panose="020B0604020202020204" pitchFamily="34" charset="-34"/>
                    <a:cs typeface="LilyUPC" panose="020B0604020202020204" pitchFamily="34" charset="-34"/>
                  </a:endParaRPr>
                </a:p>
              </p:txBody>
            </p:sp>
            <p:sp>
              <p:nvSpPr>
                <p:cNvPr id="37" name="Text Box 32">
                  <a:extLst>
                    <a:ext uri="{FF2B5EF4-FFF2-40B4-BE49-F238E27FC236}">
                      <a16:creationId xmlns:a16="http://schemas.microsoft.com/office/drawing/2014/main" id="{159C8C30-8648-43FF-A463-71F80F6A73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2" y="1817"/>
                  <a:ext cx="38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90000"/>
                    <a:buFont typeface="Monotype Sorts" pitchFamily="2" charset="2"/>
                    <a:buChar char="4"/>
                    <a:defRPr kumimoji="1" sz="32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8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Angsana New" panose="02020603050405020304" pitchFamily="18" charset="-34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0" lang="th-TH" sz="2800" b="0">
                      <a:solidFill>
                        <a:schemeClr val="bg2">
                          <a:lumMod val="10000"/>
                        </a:schemeClr>
                      </a:solidFill>
                      <a:latin typeface="LilyUPC" panose="020B0604020202020204" pitchFamily="34" charset="-34"/>
                      <a:cs typeface="LilyUPC" panose="020B0604020202020204" pitchFamily="34" charset="-34"/>
                    </a:rPr>
                    <a:t> 0</a:t>
                  </a:r>
                </a:p>
              </p:txBody>
            </p:sp>
          </p:grpSp>
          <p:sp>
            <p:nvSpPr>
              <p:cNvPr id="30" name="Rectangle 33">
                <a:extLst>
                  <a:ext uri="{FF2B5EF4-FFF2-40B4-BE49-F238E27FC236}">
                    <a16:creationId xmlns:a16="http://schemas.microsoft.com/office/drawing/2014/main" id="{C552DA39-713E-4266-9B46-96A77E496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" y="1880"/>
                <a:ext cx="24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th-TH" sz="180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endParaRPr>
              </a:p>
            </p:txBody>
          </p:sp>
          <p:sp>
            <p:nvSpPr>
              <p:cNvPr id="31" name="Text Box 34">
                <a:extLst>
                  <a:ext uri="{FF2B5EF4-FFF2-40B4-BE49-F238E27FC236}">
                    <a16:creationId xmlns:a16="http://schemas.microsoft.com/office/drawing/2014/main" id="{FD546D95-407D-4E26-B1CC-B0FF090727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2" y="1817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th-TH" sz="2800" b="0">
                    <a:solidFill>
                      <a:schemeClr val="bg2">
                        <a:lumMod val="10000"/>
                      </a:schemeClr>
                    </a:solidFill>
                    <a:latin typeface="LilyUPC" panose="020B0604020202020204" pitchFamily="34" charset="-34"/>
                    <a:cs typeface="LilyUPC" panose="020B0604020202020204" pitchFamily="34" charset="-34"/>
                  </a:rPr>
                  <a:t>15</a:t>
                </a:r>
              </a:p>
            </p:txBody>
          </p:sp>
          <p:sp>
            <p:nvSpPr>
              <p:cNvPr id="32" name="Rectangle 35">
                <a:extLst>
                  <a:ext uri="{FF2B5EF4-FFF2-40B4-BE49-F238E27FC236}">
                    <a16:creationId xmlns:a16="http://schemas.microsoft.com/office/drawing/2014/main" id="{873A53C8-75E5-4FEE-8ED9-091D78E05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2" y="1880"/>
                <a:ext cx="24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th-TH" sz="180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endParaRPr>
              </a:p>
            </p:txBody>
          </p:sp>
          <p:sp>
            <p:nvSpPr>
              <p:cNvPr id="33" name="Text Box 36">
                <a:extLst>
                  <a:ext uri="{FF2B5EF4-FFF2-40B4-BE49-F238E27FC236}">
                    <a16:creationId xmlns:a16="http://schemas.microsoft.com/office/drawing/2014/main" id="{3058FF1A-053F-42B5-AB28-B27A69954A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4" y="1817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th-TH" sz="2800" b="0">
                    <a:solidFill>
                      <a:schemeClr val="bg2">
                        <a:lumMod val="10000"/>
                      </a:schemeClr>
                    </a:solidFill>
                    <a:latin typeface="LilyUPC" panose="020B0604020202020204" pitchFamily="34" charset="-34"/>
                    <a:cs typeface="LilyUPC" panose="020B0604020202020204" pitchFamily="34" charset="-34"/>
                  </a:rPr>
                  <a:t>13</a:t>
                </a:r>
              </a:p>
            </p:txBody>
          </p:sp>
          <p:sp>
            <p:nvSpPr>
              <p:cNvPr id="34" name="Rectangle 37">
                <a:extLst>
                  <a:ext uri="{FF2B5EF4-FFF2-40B4-BE49-F238E27FC236}">
                    <a16:creationId xmlns:a16="http://schemas.microsoft.com/office/drawing/2014/main" id="{25C0B180-C697-409E-874E-C2D5F2878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1880"/>
                <a:ext cx="24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th-TH" sz="180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endParaRPr>
              </a:p>
            </p:txBody>
          </p:sp>
          <p:sp>
            <p:nvSpPr>
              <p:cNvPr id="35" name="Text Box 38">
                <a:extLst>
                  <a:ext uri="{FF2B5EF4-FFF2-40B4-BE49-F238E27FC236}">
                    <a16:creationId xmlns:a16="http://schemas.microsoft.com/office/drawing/2014/main" id="{F8D264C4-BFF7-4832-A777-4F09A9326C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4" y="1817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th-TH" sz="2800" b="0">
                    <a:solidFill>
                      <a:schemeClr val="bg2">
                        <a:lumMod val="10000"/>
                      </a:schemeClr>
                    </a:solidFill>
                    <a:latin typeface="LilyUPC" panose="020B0604020202020204" pitchFamily="34" charset="-34"/>
                    <a:cs typeface="LilyUPC" panose="020B0604020202020204" pitchFamily="34" charset="-34"/>
                  </a:rPr>
                  <a:t>14</a:t>
                </a:r>
              </a:p>
            </p:txBody>
          </p:sp>
        </p:grpSp>
      </p:grpSp>
      <p:grpSp>
        <p:nvGrpSpPr>
          <p:cNvPr id="38" name="Group 39">
            <a:extLst>
              <a:ext uri="{FF2B5EF4-FFF2-40B4-BE49-F238E27FC236}">
                <a16:creationId xmlns:a16="http://schemas.microsoft.com/office/drawing/2014/main" id="{7B1C44AE-B0BB-4F27-BFB9-5CEA009F785D}"/>
              </a:ext>
            </a:extLst>
          </p:cNvPr>
          <p:cNvGrpSpPr>
            <a:grpSpLocks/>
          </p:cNvGrpSpPr>
          <p:nvPr/>
        </p:nvGrpSpPr>
        <p:grpSpPr bwMode="auto">
          <a:xfrm>
            <a:off x="2285507" y="3606638"/>
            <a:ext cx="8216900" cy="558800"/>
            <a:chOff x="400" y="2296"/>
            <a:chExt cx="5176" cy="352"/>
          </a:xfrm>
        </p:grpSpPr>
        <p:sp>
          <p:nvSpPr>
            <p:cNvPr id="39" name="Text Box 40">
              <a:extLst>
                <a:ext uri="{FF2B5EF4-FFF2-40B4-BE49-F238E27FC236}">
                  <a16:creationId xmlns:a16="http://schemas.microsoft.com/office/drawing/2014/main" id="{8B176EEA-9DFD-4928-A849-9A3ECB23E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8" y="2296"/>
              <a:ext cx="6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th-TH" sz="2800" b="0" dirty="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ฐาน 2</a:t>
              </a:r>
            </a:p>
          </p:txBody>
        </p:sp>
        <p:sp>
          <p:nvSpPr>
            <p:cNvPr id="40" name="Rectangle 41">
              <a:extLst>
                <a:ext uri="{FF2B5EF4-FFF2-40B4-BE49-F238E27FC236}">
                  <a16:creationId xmlns:a16="http://schemas.microsoft.com/office/drawing/2014/main" id="{A76FDBBA-BBD4-4D22-A79D-5E9BE4309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" y="2384"/>
              <a:ext cx="240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th-TH" sz="180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  <p:sp>
          <p:nvSpPr>
            <p:cNvPr id="41" name="Text Box 42">
              <a:extLst>
                <a:ext uri="{FF2B5EF4-FFF2-40B4-BE49-F238E27FC236}">
                  <a16:creationId xmlns:a16="http://schemas.microsoft.com/office/drawing/2014/main" id="{1009656C-3050-4398-8ABE-1906AB285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2" y="232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th-TH" sz="2800" b="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 0</a:t>
              </a:r>
            </a:p>
          </p:txBody>
        </p:sp>
        <p:sp>
          <p:nvSpPr>
            <p:cNvPr id="42" name="Rectangle 43">
              <a:extLst>
                <a:ext uri="{FF2B5EF4-FFF2-40B4-BE49-F238E27FC236}">
                  <a16:creationId xmlns:a16="http://schemas.microsoft.com/office/drawing/2014/main" id="{C53BBD27-5109-4831-B631-475793074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2384"/>
              <a:ext cx="240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th-TH" sz="180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  <p:sp>
          <p:nvSpPr>
            <p:cNvPr id="43" name="Text Box 44">
              <a:extLst>
                <a:ext uri="{FF2B5EF4-FFF2-40B4-BE49-F238E27FC236}">
                  <a16:creationId xmlns:a16="http://schemas.microsoft.com/office/drawing/2014/main" id="{B6E49548-DF59-4F88-8581-8FF99556F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2" y="232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th-TH" sz="2800" b="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 1</a:t>
              </a:r>
            </a:p>
          </p:txBody>
        </p:sp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E49C1131-A699-4517-9634-E69C060A5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2384"/>
              <a:ext cx="240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th-TH" sz="180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  <p:sp>
          <p:nvSpPr>
            <p:cNvPr id="45" name="Text Box 46">
              <a:extLst>
                <a:ext uri="{FF2B5EF4-FFF2-40B4-BE49-F238E27FC236}">
                  <a16:creationId xmlns:a16="http://schemas.microsoft.com/office/drawing/2014/main" id="{C4A3E2FD-DEB2-4801-948F-FAEBA24B2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32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th-TH" sz="2800" b="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 1</a:t>
              </a: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C94C39A6-FF46-4CE3-BAA7-87ED61ED6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2384"/>
              <a:ext cx="240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th-TH" sz="180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  <p:sp>
          <p:nvSpPr>
            <p:cNvPr id="47" name="Text Box 48">
              <a:extLst>
                <a:ext uri="{FF2B5EF4-FFF2-40B4-BE49-F238E27FC236}">
                  <a16:creationId xmlns:a16="http://schemas.microsoft.com/office/drawing/2014/main" id="{21349FF6-2BBE-4C4C-A64A-3FE500C2A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4" y="232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th-TH" sz="2800" b="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 1</a:t>
              </a:r>
            </a:p>
          </p:txBody>
        </p:sp>
        <p:sp>
          <p:nvSpPr>
            <p:cNvPr id="48" name="Rectangle 49">
              <a:extLst>
                <a:ext uri="{FF2B5EF4-FFF2-40B4-BE49-F238E27FC236}">
                  <a16:creationId xmlns:a16="http://schemas.microsoft.com/office/drawing/2014/main" id="{19E449E9-1A56-4264-AED9-51A38DCB1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384"/>
              <a:ext cx="240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th-TH" sz="180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  <p:sp>
          <p:nvSpPr>
            <p:cNvPr id="49" name="Text Box 50">
              <a:extLst>
                <a:ext uri="{FF2B5EF4-FFF2-40B4-BE49-F238E27FC236}">
                  <a16:creationId xmlns:a16="http://schemas.microsoft.com/office/drawing/2014/main" id="{68C95108-13FB-4B7A-8A93-F9330DA51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4" y="232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th-TH" sz="2800" b="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 0</a:t>
              </a:r>
            </a:p>
          </p:txBody>
        </p:sp>
        <p:sp>
          <p:nvSpPr>
            <p:cNvPr id="50" name="Rectangle 51">
              <a:extLst>
                <a:ext uri="{FF2B5EF4-FFF2-40B4-BE49-F238E27FC236}">
                  <a16:creationId xmlns:a16="http://schemas.microsoft.com/office/drawing/2014/main" id="{FE13FFD9-23E9-4833-8119-8A3EBC9D9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" y="2384"/>
              <a:ext cx="240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th-TH" sz="180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  <p:sp>
          <p:nvSpPr>
            <p:cNvPr id="51" name="Text Box 52">
              <a:extLst>
                <a:ext uri="{FF2B5EF4-FFF2-40B4-BE49-F238E27FC236}">
                  <a16:creationId xmlns:a16="http://schemas.microsoft.com/office/drawing/2014/main" id="{5C0ED0D2-F78C-4418-94BF-E742B3770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" y="232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th-TH" sz="2800" b="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 0</a:t>
              </a:r>
            </a:p>
          </p:txBody>
        </p:sp>
        <p:sp>
          <p:nvSpPr>
            <p:cNvPr id="52" name="Rectangle 53">
              <a:extLst>
                <a:ext uri="{FF2B5EF4-FFF2-40B4-BE49-F238E27FC236}">
                  <a16:creationId xmlns:a16="http://schemas.microsoft.com/office/drawing/2014/main" id="{43A5AA58-ABFE-4678-932A-655FD75A6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" y="2384"/>
              <a:ext cx="240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th-TH" sz="180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  <p:sp>
          <p:nvSpPr>
            <p:cNvPr id="53" name="Text Box 54">
              <a:extLst>
                <a:ext uri="{FF2B5EF4-FFF2-40B4-BE49-F238E27FC236}">
                  <a16:creationId xmlns:a16="http://schemas.microsoft.com/office/drawing/2014/main" id="{FA1344B9-7EC9-47C2-A58A-E21979E24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6" y="232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th-TH" sz="2800" b="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 0</a:t>
              </a:r>
            </a:p>
          </p:txBody>
        </p:sp>
        <p:sp>
          <p:nvSpPr>
            <p:cNvPr id="54" name="Rectangle 55">
              <a:extLst>
                <a:ext uri="{FF2B5EF4-FFF2-40B4-BE49-F238E27FC236}">
                  <a16:creationId xmlns:a16="http://schemas.microsoft.com/office/drawing/2014/main" id="{3B9ABB67-89FA-4991-B4AF-2C3879CDB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" y="2384"/>
              <a:ext cx="240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th-TH" sz="180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  <p:sp>
          <p:nvSpPr>
            <p:cNvPr id="55" name="Text Box 56">
              <a:extLst>
                <a:ext uri="{FF2B5EF4-FFF2-40B4-BE49-F238E27FC236}">
                  <a16:creationId xmlns:a16="http://schemas.microsoft.com/office/drawing/2014/main" id="{DF6EF7B7-8B79-49F7-9184-79E93DD03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6" y="232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th-TH" sz="2800" b="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 1</a:t>
              </a:r>
            </a:p>
          </p:txBody>
        </p:sp>
        <p:sp>
          <p:nvSpPr>
            <p:cNvPr id="56" name="Rectangle 57">
              <a:extLst>
                <a:ext uri="{FF2B5EF4-FFF2-40B4-BE49-F238E27FC236}">
                  <a16:creationId xmlns:a16="http://schemas.microsoft.com/office/drawing/2014/main" id="{423C81A4-452D-44E7-B828-A8A0FB0A6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2384"/>
              <a:ext cx="240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th-TH" sz="180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  <p:sp>
          <p:nvSpPr>
            <p:cNvPr id="57" name="Text Box 58">
              <a:extLst>
                <a:ext uri="{FF2B5EF4-FFF2-40B4-BE49-F238E27FC236}">
                  <a16:creationId xmlns:a16="http://schemas.microsoft.com/office/drawing/2014/main" id="{BEAE0667-8A05-4DCF-97E2-F5068986B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32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th-TH" sz="2800" b="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 0</a:t>
              </a:r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8C30BA3C-5DFE-47C4-9D3A-F1E538388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384"/>
              <a:ext cx="240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th-TH" sz="180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  <p:sp>
          <p:nvSpPr>
            <p:cNvPr id="59" name="Text Box 60">
              <a:extLst>
                <a:ext uri="{FF2B5EF4-FFF2-40B4-BE49-F238E27FC236}">
                  <a16:creationId xmlns:a16="http://schemas.microsoft.com/office/drawing/2014/main" id="{4FDCD06E-2CFD-4486-AF03-8A5FFBF20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6" y="232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th-TH" sz="2800" b="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 </a:t>
              </a:r>
              <a:r>
                <a:rPr kumimoji="0" lang="en-US" sz="2800" b="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0</a:t>
              </a:r>
              <a:endParaRPr kumimoji="0" lang="th-TH" sz="2800" b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  <p:sp>
          <p:nvSpPr>
            <p:cNvPr id="60" name="Rectangle 61">
              <a:extLst>
                <a:ext uri="{FF2B5EF4-FFF2-40B4-BE49-F238E27FC236}">
                  <a16:creationId xmlns:a16="http://schemas.microsoft.com/office/drawing/2014/main" id="{C1CD2D8C-5DC7-469C-B78B-E9E856F98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384"/>
              <a:ext cx="240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th-TH" sz="180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  <p:sp>
          <p:nvSpPr>
            <p:cNvPr id="61" name="Text Box 62">
              <a:extLst>
                <a:ext uri="{FF2B5EF4-FFF2-40B4-BE49-F238E27FC236}">
                  <a16:creationId xmlns:a16="http://schemas.microsoft.com/office/drawing/2014/main" id="{53A2D07A-9C98-44AB-9264-A63826E06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8" y="232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th-TH" sz="2800" b="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 1</a:t>
              </a:r>
            </a:p>
          </p:txBody>
        </p:sp>
        <p:sp>
          <p:nvSpPr>
            <p:cNvPr id="62" name="Rectangle 63">
              <a:extLst>
                <a:ext uri="{FF2B5EF4-FFF2-40B4-BE49-F238E27FC236}">
                  <a16:creationId xmlns:a16="http://schemas.microsoft.com/office/drawing/2014/main" id="{13931ED3-2A7D-457B-B5DC-220AF635D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" y="2384"/>
              <a:ext cx="240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th-TH" sz="180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  <p:sp>
          <p:nvSpPr>
            <p:cNvPr id="63" name="Text Box 64">
              <a:extLst>
                <a:ext uri="{FF2B5EF4-FFF2-40B4-BE49-F238E27FC236}">
                  <a16:creationId xmlns:a16="http://schemas.microsoft.com/office/drawing/2014/main" id="{2EA860A8-3399-49D5-9773-E73DC4CB2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232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th-TH" sz="2800" b="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 1</a:t>
              </a:r>
            </a:p>
          </p:txBody>
        </p:sp>
        <p:sp>
          <p:nvSpPr>
            <p:cNvPr id="64" name="Rectangle 65">
              <a:extLst>
                <a:ext uri="{FF2B5EF4-FFF2-40B4-BE49-F238E27FC236}">
                  <a16:creationId xmlns:a16="http://schemas.microsoft.com/office/drawing/2014/main" id="{2A88C790-D594-4916-8F4B-17B4D88D2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6" y="2384"/>
              <a:ext cx="240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th-TH" sz="180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  <p:sp>
          <p:nvSpPr>
            <p:cNvPr id="65" name="Text Box 66">
              <a:extLst>
                <a:ext uri="{FF2B5EF4-FFF2-40B4-BE49-F238E27FC236}">
                  <a16:creationId xmlns:a16="http://schemas.microsoft.com/office/drawing/2014/main" id="{D0A8FDBA-79BC-4098-8B5E-FD5C7B8F7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8" y="232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th-TH" sz="2800" b="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 0</a:t>
              </a:r>
            </a:p>
          </p:txBody>
        </p:sp>
        <p:sp>
          <p:nvSpPr>
            <p:cNvPr id="66" name="Rectangle 67">
              <a:extLst>
                <a:ext uri="{FF2B5EF4-FFF2-40B4-BE49-F238E27FC236}">
                  <a16:creationId xmlns:a16="http://schemas.microsoft.com/office/drawing/2014/main" id="{8B8A73C8-D5EF-42D4-979C-333BBA4C5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2384"/>
              <a:ext cx="240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th-TH" sz="180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  <p:sp>
          <p:nvSpPr>
            <p:cNvPr id="67" name="Text Box 68">
              <a:extLst>
                <a:ext uri="{FF2B5EF4-FFF2-40B4-BE49-F238E27FC236}">
                  <a16:creationId xmlns:a16="http://schemas.microsoft.com/office/drawing/2014/main" id="{434E2B5C-0504-4DD6-81B4-189D62584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" y="232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th-TH" sz="2800" b="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  0</a:t>
              </a:r>
            </a:p>
          </p:txBody>
        </p:sp>
        <p:sp>
          <p:nvSpPr>
            <p:cNvPr id="68" name="Rectangle 69">
              <a:extLst>
                <a:ext uri="{FF2B5EF4-FFF2-40B4-BE49-F238E27FC236}">
                  <a16:creationId xmlns:a16="http://schemas.microsoft.com/office/drawing/2014/main" id="{D435BEB0-B8F4-4B56-908F-A52D5145D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84"/>
              <a:ext cx="240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th-TH" sz="180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  <p:sp>
          <p:nvSpPr>
            <p:cNvPr id="69" name="Text Box 70">
              <a:extLst>
                <a:ext uri="{FF2B5EF4-FFF2-40B4-BE49-F238E27FC236}">
                  <a16:creationId xmlns:a16="http://schemas.microsoft.com/office/drawing/2014/main" id="{DDE84828-C439-4689-A94B-FBFE87FD2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" y="232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th-TH" sz="2800" b="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 1</a:t>
              </a:r>
            </a:p>
          </p:txBody>
        </p:sp>
        <p:sp>
          <p:nvSpPr>
            <p:cNvPr id="70" name="Rectangle 71">
              <a:extLst>
                <a:ext uri="{FF2B5EF4-FFF2-40B4-BE49-F238E27FC236}">
                  <a16:creationId xmlns:a16="http://schemas.microsoft.com/office/drawing/2014/main" id="{2CBEEED4-073A-49AD-BEF0-0E8090A01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" y="2384"/>
              <a:ext cx="240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th-TH" sz="180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  <p:sp>
          <p:nvSpPr>
            <p:cNvPr id="71" name="Text Box 72">
              <a:extLst>
                <a:ext uri="{FF2B5EF4-FFF2-40B4-BE49-F238E27FC236}">
                  <a16:creationId xmlns:a16="http://schemas.microsoft.com/office/drawing/2014/main" id="{DF0806FE-DD94-4DF5-BB46-66D2AE08A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32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th-TH" sz="2800" b="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 0</a:t>
              </a:r>
            </a:p>
          </p:txBody>
        </p:sp>
      </p:grpSp>
      <p:grpSp>
        <p:nvGrpSpPr>
          <p:cNvPr id="72" name="Group 73">
            <a:extLst>
              <a:ext uri="{FF2B5EF4-FFF2-40B4-BE49-F238E27FC236}">
                <a16:creationId xmlns:a16="http://schemas.microsoft.com/office/drawing/2014/main" id="{C2AE7232-0704-455F-A876-50DC9A5699BB}"/>
              </a:ext>
            </a:extLst>
          </p:cNvPr>
          <p:cNvGrpSpPr>
            <a:grpSpLocks/>
          </p:cNvGrpSpPr>
          <p:nvPr/>
        </p:nvGrpSpPr>
        <p:grpSpPr bwMode="auto">
          <a:xfrm>
            <a:off x="7606807" y="2323938"/>
            <a:ext cx="2692400" cy="622300"/>
            <a:chOff x="3768" y="1384"/>
            <a:chExt cx="1696" cy="392"/>
          </a:xfrm>
        </p:grpSpPr>
        <p:sp>
          <p:nvSpPr>
            <p:cNvPr id="73" name="Text Box 74">
              <a:extLst>
                <a:ext uri="{FF2B5EF4-FFF2-40B4-BE49-F238E27FC236}">
                  <a16:creationId xmlns:a16="http://schemas.microsoft.com/office/drawing/2014/main" id="{123AE7C1-28BC-4551-83CD-B481B2498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0" y="1408"/>
              <a:ext cx="5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th-TH" sz="2800" b="0" dirty="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ดิจิตที่</a:t>
              </a:r>
            </a:p>
          </p:txBody>
        </p:sp>
        <p:sp>
          <p:nvSpPr>
            <p:cNvPr id="74" name="Text Box 75">
              <a:extLst>
                <a:ext uri="{FF2B5EF4-FFF2-40B4-BE49-F238E27FC236}">
                  <a16:creationId xmlns:a16="http://schemas.microsoft.com/office/drawing/2014/main" id="{5D9EAEB8-8363-4717-A09A-604F41B2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" y="1384"/>
              <a:ext cx="2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sz="2800" b="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0</a:t>
              </a:r>
              <a:endParaRPr kumimoji="0" lang="th-TH" sz="2800" b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0CA9DCFD-8FDD-4E78-9EAC-D90EACE46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1776"/>
              <a:ext cx="10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</p:grpSp>
      <p:grpSp>
        <p:nvGrpSpPr>
          <p:cNvPr id="76" name="Group 77">
            <a:extLst>
              <a:ext uri="{FF2B5EF4-FFF2-40B4-BE49-F238E27FC236}">
                <a16:creationId xmlns:a16="http://schemas.microsoft.com/office/drawing/2014/main" id="{B0AD3244-BB35-45D4-AF1E-AE5635F35800}"/>
              </a:ext>
            </a:extLst>
          </p:cNvPr>
          <p:cNvGrpSpPr>
            <a:grpSpLocks/>
          </p:cNvGrpSpPr>
          <p:nvPr/>
        </p:nvGrpSpPr>
        <p:grpSpPr bwMode="auto">
          <a:xfrm>
            <a:off x="5828807" y="2311238"/>
            <a:ext cx="1663700" cy="635000"/>
            <a:chOff x="2648" y="1376"/>
            <a:chExt cx="1048" cy="400"/>
          </a:xfrm>
        </p:grpSpPr>
        <p:sp>
          <p:nvSpPr>
            <p:cNvPr id="77" name="Text Box 78">
              <a:extLst>
                <a:ext uri="{FF2B5EF4-FFF2-40B4-BE49-F238E27FC236}">
                  <a16:creationId xmlns:a16="http://schemas.microsoft.com/office/drawing/2014/main" id="{F835A23D-6041-4120-8B48-B4F53D91F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4" y="1376"/>
              <a:ext cx="2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sz="2800" b="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1</a:t>
              </a:r>
              <a:endParaRPr kumimoji="0" lang="th-TH" sz="2800" b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0B413B1D-430E-4D39-8F48-4BEA6FF55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8" y="1776"/>
              <a:ext cx="10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</p:grpSp>
      <p:grpSp>
        <p:nvGrpSpPr>
          <p:cNvPr id="79" name="Group 80">
            <a:extLst>
              <a:ext uri="{FF2B5EF4-FFF2-40B4-BE49-F238E27FC236}">
                <a16:creationId xmlns:a16="http://schemas.microsoft.com/office/drawing/2014/main" id="{31C72CF5-3EF0-4086-9BA2-363148E73893}"/>
              </a:ext>
            </a:extLst>
          </p:cNvPr>
          <p:cNvGrpSpPr>
            <a:grpSpLocks/>
          </p:cNvGrpSpPr>
          <p:nvPr/>
        </p:nvGrpSpPr>
        <p:grpSpPr bwMode="auto">
          <a:xfrm>
            <a:off x="4063507" y="2311238"/>
            <a:ext cx="1663700" cy="622300"/>
            <a:chOff x="1536" y="1376"/>
            <a:chExt cx="1048" cy="392"/>
          </a:xfrm>
        </p:grpSpPr>
        <p:sp>
          <p:nvSpPr>
            <p:cNvPr id="80" name="Text Box 81">
              <a:extLst>
                <a:ext uri="{FF2B5EF4-FFF2-40B4-BE49-F238E27FC236}">
                  <a16:creationId xmlns:a16="http://schemas.microsoft.com/office/drawing/2014/main" id="{3A0DC657-E451-413D-BBA1-F277333DC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" y="1376"/>
              <a:ext cx="2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sz="2800" b="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2</a:t>
              </a:r>
              <a:endParaRPr kumimoji="0" lang="th-TH" sz="2800" b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3E0F9A70-BB2E-4745-B66D-01325671C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768"/>
              <a:ext cx="10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</p:grpSp>
      <p:grpSp>
        <p:nvGrpSpPr>
          <p:cNvPr id="82" name="Group 83">
            <a:extLst>
              <a:ext uri="{FF2B5EF4-FFF2-40B4-BE49-F238E27FC236}">
                <a16:creationId xmlns:a16="http://schemas.microsoft.com/office/drawing/2014/main" id="{3FB7FE3A-2636-4196-9C2E-2C7C501DCB41}"/>
              </a:ext>
            </a:extLst>
          </p:cNvPr>
          <p:cNvGrpSpPr>
            <a:grpSpLocks/>
          </p:cNvGrpSpPr>
          <p:nvPr/>
        </p:nvGrpSpPr>
        <p:grpSpPr bwMode="auto">
          <a:xfrm>
            <a:off x="2310907" y="2260438"/>
            <a:ext cx="1663700" cy="673100"/>
            <a:chOff x="432" y="1344"/>
            <a:chExt cx="1048" cy="424"/>
          </a:xfrm>
        </p:grpSpPr>
        <p:sp>
          <p:nvSpPr>
            <p:cNvPr id="83" name="Text Box 84">
              <a:extLst>
                <a:ext uri="{FF2B5EF4-FFF2-40B4-BE49-F238E27FC236}">
                  <a16:creationId xmlns:a16="http://schemas.microsoft.com/office/drawing/2014/main" id="{5A0164DD-08F6-41F5-B74B-83979B094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2" y="1344"/>
              <a:ext cx="2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sz="2800" b="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3</a:t>
              </a:r>
              <a:endParaRPr kumimoji="0" lang="th-TH" sz="2800" b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5D570905-0335-42B2-8174-A0E9818E7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768"/>
              <a:ext cx="10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</p:grpSp>
      <p:grpSp>
        <p:nvGrpSpPr>
          <p:cNvPr id="85" name="Group 86">
            <a:extLst>
              <a:ext uri="{FF2B5EF4-FFF2-40B4-BE49-F238E27FC236}">
                <a16:creationId xmlns:a16="http://schemas.microsoft.com/office/drawing/2014/main" id="{86CB4950-4025-477D-A002-C4E60B3EF082}"/>
              </a:ext>
            </a:extLst>
          </p:cNvPr>
          <p:cNvGrpSpPr>
            <a:grpSpLocks/>
          </p:cNvGrpSpPr>
          <p:nvPr/>
        </p:nvGrpSpPr>
        <p:grpSpPr bwMode="auto">
          <a:xfrm>
            <a:off x="2945907" y="4127338"/>
            <a:ext cx="7467600" cy="927100"/>
            <a:chOff x="832" y="2800"/>
            <a:chExt cx="4704" cy="584"/>
          </a:xfrm>
        </p:grpSpPr>
        <p:sp>
          <p:nvSpPr>
            <p:cNvPr id="86" name="Text Box 87">
              <a:extLst>
                <a:ext uri="{FF2B5EF4-FFF2-40B4-BE49-F238E27FC236}">
                  <a16:creationId xmlns:a16="http://schemas.microsoft.com/office/drawing/2014/main" id="{19FDAAAE-9B25-4A00-AD03-BE93D4EBF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8" y="2960"/>
              <a:ext cx="6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th-TH" sz="2800" b="0" dirty="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ฐาน 16</a:t>
              </a:r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774A4952-D69C-45F7-8B03-89538C70E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6" y="282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71388A5B-63CC-4E5F-B30B-EF63BB0F81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2" y="280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DE0BFA5D-D06D-4BEC-A39B-A35CE3CAFB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2" y="2816"/>
              <a:ext cx="0" cy="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  <p:sp>
          <p:nvSpPr>
            <p:cNvPr id="90" name="Text Box 91">
              <a:extLst>
                <a:ext uri="{FF2B5EF4-FFF2-40B4-BE49-F238E27FC236}">
                  <a16:creationId xmlns:a16="http://schemas.microsoft.com/office/drawing/2014/main" id="{D00DFCDC-7D9C-4825-9E51-8C98E13D6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4" y="2904"/>
              <a:ext cx="33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th-TH" sz="4400" b="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6</a:t>
              </a:r>
            </a:p>
          </p:txBody>
        </p:sp>
        <p:sp>
          <p:nvSpPr>
            <p:cNvPr id="91" name="Text Box 92">
              <a:extLst>
                <a:ext uri="{FF2B5EF4-FFF2-40B4-BE49-F238E27FC236}">
                  <a16:creationId xmlns:a16="http://schemas.microsoft.com/office/drawing/2014/main" id="{54E129CD-420A-4911-A3DD-DA0CDC65D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" y="2896"/>
              <a:ext cx="33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th-TH" sz="4400" b="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4</a:t>
              </a:r>
            </a:p>
          </p:txBody>
        </p:sp>
        <p:sp>
          <p:nvSpPr>
            <p:cNvPr id="92" name="Text Box 93">
              <a:extLst>
                <a:ext uri="{FF2B5EF4-FFF2-40B4-BE49-F238E27FC236}">
                  <a16:creationId xmlns:a16="http://schemas.microsoft.com/office/drawing/2014/main" id="{142463CC-8402-4E1C-BD80-8784C828B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" y="2904"/>
              <a:ext cx="33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sz="4400" b="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E</a:t>
              </a:r>
              <a:endParaRPr kumimoji="0" lang="th-TH" sz="4400" b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  <p:sp>
          <p:nvSpPr>
            <p:cNvPr id="93" name="Text Box 94">
              <a:extLst>
                <a:ext uri="{FF2B5EF4-FFF2-40B4-BE49-F238E27FC236}">
                  <a16:creationId xmlns:a16="http://schemas.microsoft.com/office/drawing/2014/main" id="{F460AC29-716E-4C4F-90D1-7A5072F00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2" y="2872"/>
              <a:ext cx="33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th-TH" sz="4400" b="0">
                  <a:solidFill>
                    <a:schemeClr val="bg2">
                      <a:lumMod val="10000"/>
                    </a:schemeClr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2</a:t>
              </a:r>
            </a:p>
          </p:txBody>
        </p:sp>
      </p:grpSp>
      <p:sp>
        <p:nvSpPr>
          <p:cNvPr id="94" name="Text Box 96">
            <a:extLst>
              <a:ext uri="{FF2B5EF4-FFF2-40B4-BE49-F238E27FC236}">
                <a16:creationId xmlns:a16="http://schemas.microsoft.com/office/drawing/2014/main" id="{2CE7FFE0-C6A7-4F0F-A23A-04E6D1037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6116" y="723450"/>
            <a:ext cx="445186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th-TH" sz="6000" b="1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โครงสร้างของข้อมูล</a:t>
            </a:r>
          </a:p>
        </p:txBody>
      </p:sp>
    </p:spTree>
    <p:extLst>
      <p:ext uri="{BB962C8B-B14F-4D97-AF65-F5344CB8AC3E}">
        <p14:creationId xmlns:p14="http://schemas.microsoft.com/office/powerpoint/2010/main" val="85735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ตาราง 1">
            <a:extLst>
              <a:ext uri="{FF2B5EF4-FFF2-40B4-BE49-F238E27FC236}">
                <a16:creationId xmlns:a16="http://schemas.microsoft.com/office/drawing/2014/main" id="{90B40FBB-ED78-4F14-91C3-E56182E08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344563"/>
              </p:ext>
            </p:extLst>
          </p:nvPr>
        </p:nvGraphicFramePr>
        <p:xfrm>
          <a:off x="2839964" y="1219732"/>
          <a:ext cx="6512072" cy="5486400"/>
        </p:xfrm>
        <a:graphic>
          <a:graphicData uri="http://schemas.openxmlformats.org/drawingml/2006/table">
            <a:tbl>
              <a:tblPr/>
              <a:tblGrid>
                <a:gridCol w="1027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2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HEX</a:t>
                      </a:r>
                      <a:endParaRPr 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BCD</a:t>
                      </a:r>
                      <a:endParaRPr 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FOUR DIGIT BINARY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2</a:t>
                      </a:r>
                      <a:r>
                        <a:rPr lang="en-US" sz="2000" b="1" baseline="300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3</a:t>
                      </a: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 = 8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2</a:t>
                      </a:r>
                      <a:r>
                        <a:rPr lang="en-US" sz="2000" b="1" baseline="300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2</a:t>
                      </a: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 = 4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2</a:t>
                      </a:r>
                      <a:r>
                        <a:rPr lang="en-US" sz="2000" b="1" baseline="300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1</a:t>
                      </a: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 = 2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2</a:t>
                      </a:r>
                      <a:r>
                        <a:rPr lang="en-US" sz="2000" b="1" baseline="300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0</a:t>
                      </a: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 = 1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0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0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0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0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0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0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1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1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0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0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0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1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2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2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0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0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1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0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3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3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0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0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1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1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4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4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0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1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0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0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5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5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0</a:t>
                      </a:r>
                      <a:endParaRPr 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1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0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1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6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6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0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1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1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0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0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7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7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0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1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1</a:t>
                      </a:r>
                      <a:endParaRPr 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1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8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8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1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0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0</a:t>
                      </a:r>
                      <a:endParaRPr 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0</a:t>
                      </a:r>
                      <a:endParaRPr 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0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9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9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1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0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0</a:t>
                      </a:r>
                      <a:endParaRPr 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1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0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A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-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1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0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1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0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0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B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-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1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0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1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1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0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C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-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1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1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0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0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0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D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-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1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1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0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1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E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-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1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1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1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0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0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F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-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1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1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1</a:t>
                      </a:r>
                      <a:endParaRPr lang="en-US" sz="1400" b="1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ilyUPC" panose="020B0604020202020204" pitchFamily="34" charset="-34"/>
                          <a:ea typeface="Times New Roman"/>
                          <a:cs typeface="LilyUPC" panose="020B0604020202020204" pitchFamily="34" charset="-34"/>
                        </a:rPr>
                        <a:t>1</a:t>
                      </a:r>
                      <a:endParaRPr 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LilyUPC" panose="020B0604020202020204" pitchFamily="34" charset="-34"/>
                        <a:ea typeface="Times New Roman"/>
                        <a:cs typeface="LilyUPC" panose="020B06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7D409D54-B319-47F2-985C-082F78F07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589" y="394979"/>
            <a:ext cx="1021882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tabLst>
                <a:tab pos="457200" algn="r"/>
                <a:tab pos="2636838" algn="ctr"/>
                <a:tab pos="5273675" algn="r"/>
              </a:tabLst>
              <a:defRPr kumimoji="1"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tabLst>
                <a:tab pos="457200" algn="r"/>
                <a:tab pos="2636838" algn="ctr"/>
                <a:tab pos="5273675" algn="r"/>
              </a:tabLst>
              <a:defRPr kumimoji="1"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r"/>
                <a:tab pos="2636838" algn="ctr"/>
                <a:tab pos="5273675" algn="r"/>
              </a:tabLst>
              <a:defRPr kumimoji="1"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tabLst>
                <a:tab pos="457200" algn="r"/>
                <a:tab pos="2636838" algn="ctr"/>
                <a:tab pos="5273675" algn="r"/>
              </a:tabLst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tabLst>
                <a:tab pos="457200" algn="r"/>
                <a:tab pos="2636838" algn="ctr"/>
                <a:tab pos="5273675" algn="r"/>
              </a:tabLst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457200" algn="r"/>
                <a:tab pos="2636838" algn="ctr"/>
                <a:tab pos="5273675" algn="r"/>
              </a:tabLst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457200" algn="r"/>
                <a:tab pos="2636838" algn="ctr"/>
                <a:tab pos="5273675" algn="r"/>
              </a:tabLst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457200" algn="r"/>
                <a:tab pos="2636838" algn="ctr"/>
                <a:tab pos="5273675" algn="r"/>
              </a:tabLst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457200" algn="r"/>
                <a:tab pos="2636838" algn="ctr"/>
                <a:tab pos="5273675" algn="r"/>
              </a:tabLst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th-TH" sz="3600" b="1" dirty="0">
                <a:ln w="0">
                  <a:noFill/>
                </a:ln>
                <a:solidFill>
                  <a:schemeClr val="accent2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ความสัมพันธ์ของเลข </a:t>
            </a:r>
            <a:r>
              <a:rPr kumimoji="0" lang="en-US" sz="3600" b="1" dirty="0">
                <a:ln w="0">
                  <a:noFill/>
                </a:ln>
                <a:solidFill>
                  <a:schemeClr val="accent2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BIN, BCD </a:t>
            </a:r>
            <a:r>
              <a:rPr kumimoji="0" lang="th-TH" sz="3600" b="1" dirty="0">
                <a:ln w="0">
                  <a:noFill/>
                </a:ln>
                <a:solidFill>
                  <a:schemeClr val="accent2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และ </a:t>
            </a:r>
            <a:r>
              <a:rPr kumimoji="0" lang="en-US" sz="3600" b="1" dirty="0">
                <a:ln w="0">
                  <a:noFill/>
                </a:ln>
                <a:solidFill>
                  <a:schemeClr val="accent2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HEX </a:t>
            </a:r>
            <a:r>
              <a:rPr kumimoji="0" lang="th-TH" sz="3600" b="1" dirty="0">
                <a:ln w="0">
                  <a:noFill/>
                </a:ln>
                <a:solidFill>
                  <a:schemeClr val="accent2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สามารถกำหนดให้เป็นตารางได้ดังนี้</a:t>
            </a:r>
            <a:endParaRPr kumimoji="0" lang="en-US" sz="3600" b="1" dirty="0">
              <a:ln w="0">
                <a:noFill/>
              </a:ln>
              <a:solidFill>
                <a:schemeClr val="accent2"/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th-TH" sz="3600" b="1" dirty="0">
                <a:ln w="0">
                  <a:noFill/>
                </a:ln>
                <a:solidFill>
                  <a:schemeClr val="accent2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6832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A2E03B-7D4B-479B-B9F9-BB5EDA604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575" y="95704"/>
            <a:ext cx="7512538" cy="655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155462C-386E-492D-957D-45C6DB35D3B0}"/>
              </a:ext>
            </a:extLst>
          </p:cNvPr>
          <p:cNvSpPr txBox="1">
            <a:spLocks/>
          </p:cNvSpPr>
          <p:nvPr/>
        </p:nvSpPr>
        <p:spPr>
          <a:xfrm>
            <a:off x="4194050" y="299364"/>
            <a:ext cx="3803899" cy="1427340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h-TH" sz="6000" b="1" dirty="0">
                <a:ln w="0"/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อุปกรณ์ </a:t>
            </a:r>
            <a:r>
              <a:rPr lang="en-US" sz="6000" b="1" dirty="0">
                <a:ln w="0"/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INPUT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67E05D8-0446-419A-BF34-F605164E1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10" y="1865035"/>
            <a:ext cx="1562599" cy="1562599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92D075C5-ED14-4BD9-9DE1-420E59075F23}"/>
              </a:ext>
            </a:extLst>
          </p:cNvPr>
          <p:cNvSpPr txBox="1"/>
          <p:nvPr/>
        </p:nvSpPr>
        <p:spPr>
          <a:xfrm>
            <a:off x="860100" y="3297048"/>
            <a:ext cx="2979820" cy="46166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Push </a:t>
            </a:r>
            <a:r>
              <a:rPr lang="en-US" sz="2400" b="1" dirty="0">
                <a:ln w="0"/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Button</a:t>
            </a:r>
            <a:r>
              <a:rPr lang="en-US" sz="2400" b="1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 Switch</a:t>
            </a:r>
            <a:endParaRPr lang="th-TH" sz="2400" b="1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F128ABF3-54D1-461C-8BE5-37056732A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10" y="3933432"/>
            <a:ext cx="1415257" cy="1852430"/>
          </a:xfrm>
          <a:prstGeom prst="rect">
            <a:avLst/>
          </a:prstGeom>
        </p:spPr>
      </p:pic>
      <p:sp>
        <p:nvSpPr>
          <p:cNvPr id="6" name="TextBox 7">
            <a:extLst>
              <a:ext uri="{FF2B5EF4-FFF2-40B4-BE49-F238E27FC236}">
                <a16:creationId xmlns:a16="http://schemas.microsoft.com/office/drawing/2014/main" id="{C86D4DA3-0077-4D13-A541-A4D78FE7D052}"/>
              </a:ext>
            </a:extLst>
          </p:cNvPr>
          <p:cNvSpPr txBox="1"/>
          <p:nvPr/>
        </p:nvSpPr>
        <p:spPr>
          <a:xfrm>
            <a:off x="1269491" y="5857513"/>
            <a:ext cx="2013693" cy="461665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Fiber Optic Sensor</a:t>
            </a:r>
            <a:endParaRPr lang="th-TH" sz="2400" b="1" dirty="0">
              <a:ln w="0"/>
              <a:solidFill>
                <a:schemeClr val="bg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8C3265D-6230-470D-8A5E-A70214B732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635" y="2214855"/>
            <a:ext cx="1415257" cy="825566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9DC52DDD-42EC-4973-8FCA-9F1ACBD6F4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503" y="2079706"/>
            <a:ext cx="1217342" cy="1217342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4BE85BF1-D54E-4B8C-A5BB-F413D792A2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055" y="2178479"/>
            <a:ext cx="1019795" cy="1019795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11AEF83D-D218-48B9-A6A7-E3E18D7A0BA0}"/>
              </a:ext>
            </a:extLst>
          </p:cNvPr>
          <p:cNvSpPr txBox="1"/>
          <p:nvPr/>
        </p:nvSpPr>
        <p:spPr>
          <a:xfrm>
            <a:off x="5270232" y="3074124"/>
            <a:ext cx="1170061" cy="8309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Inductive Sensor</a:t>
            </a:r>
            <a:endParaRPr lang="th-TH" sz="2400" b="1" dirty="0">
              <a:ln w="0"/>
              <a:solidFill>
                <a:schemeClr val="bg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802C04EE-600D-4B34-BD8C-850ADD925161}"/>
              </a:ext>
            </a:extLst>
          </p:cNvPr>
          <p:cNvSpPr txBox="1"/>
          <p:nvPr/>
        </p:nvSpPr>
        <p:spPr>
          <a:xfrm>
            <a:off x="7209300" y="3334738"/>
            <a:ext cx="1378105" cy="8309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Capacitive Sensor</a:t>
            </a:r>
            <a:endParaRPr lang="th-TH" sz="2400" b="1" dirty="0">
              <a:ln w="0"/>
              <a:solidFill>
                <a:schemeClr val="bg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6F93195F-9FA7-4549-9F2E-E966766445F8}"/>
              </a:ext>
            </a:extLst>
          </p:cNvPr>
          <p:cNvSpPr txBox="1"/>
          <p:nvPr/>
        </p:nvSpPr>
        <p:spPr>
          <a:xfrm>
            <a:off x="9055723" y="3308133"/>
            <a:ext cx="1548457" cy="8309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Photoelectric Sensor</a:t>
            </a:r>
            <a:endParaRPr lang="th-TH" sz="2400" b="1" dirty="0">
              <a:ln w="0"/>
              <a:solidFill>
                <a:schemeClr val="bg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47B000CC-B2F7-40FA-8FD6-C0E738FD24FF}"/>
              </a:ext>
            </a:extLst>
          </p:cNvPr>
          <p:cNvSpPr txBox="1"/>
          <p:nvPr/>
        </p:nvSpPr>
        <p:spPr>
          <a:xfrm>
            <a:off x="6744896" y="1495871"/>
            <a:ext cx="2306915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Proximity Sensor</a:t>
            </a:r>
            <a:endParaRPr lang="th-TH" sz="2400" b="1" dirty="0">
              <a:ln w="0"/>
              <a:solidFill>
                <a:schemeClr val="bg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0620135B-F3B0-41FD-AC67-C5CD084327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08" y="4272712"/>
            <a:ext cx="2724888" cy="2285924"/>
          </a:xfrm>
          <a:prstGeom prst="rect">
            <a:avLst/>
          </a:prstGeom>
          <a:ln w="57150">
            <a:solidFill>
              <a:schemeClr val="bg2">
                <a:lumMod val="10000"/>
              </a:schemeClr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246173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5A123347-2888-4100-A554-FD1E7E8F6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375" y="1478923"/>
            <a:ext cx="967925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th-TH" sz="5400" b="1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การต่ออุปกรณ์อินพุต เข้ากับภาคอินพุตของ</a:t>
            </a:r>
            <a:r>
              <a:rPr kumimoji="0" lang="en-US" sz="5400" b="1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 PLC</a:t>
            </a:r>
            <a:endParaRPr kumimoji="0" lang="th-TH" sz="5400" b="1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064D2BF8-D31C-4F8D-8EDB-E8478041B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0396" y="3029814"/>
            <a:ext cx="64712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th-TH" sz="4400" b="1" dirty="0">
                <a:solidFill>
                  <a:srgbClr val="FF000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1. อินพุตที่เป็นเซนเซอร์แบบ </a:t>
            </a:r>
            <a:r>
              <a:rPr lang="en-US" sz="4400" b="1" kern="10" dirty="0">
                <a:solidFill>
                  <a:schemeClr val="accent1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Sink</a:t>
            </a:r>
            <a:endParaRPr kumimoji="0" lang="th-TH" sz="4400" b="1" dirty="0">
              <a:solidFill>
                <a:srgbClr val="FF0000"/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D625A90E-7F7F-48BC-8C58-C5E5D9E9D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0396" y="3981627"/>
            <a:ext cx="64712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th-TH" sz="4400" b="1" dirty="0">
                <a:solidFill>
                  <a:srgbClr val="FF000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2. อินพุตที่เป็นเซนเซอร์แบบ</a:t>
            </a:r>
            <a:r>
              <a:rPr lang="en-US" sz="4400" b="1" kern="10" dirty="0">
                <a:solidFill>
                  <a:schemeClr val="accent1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 Source</a:t>
            </a:r>
            <a:endParaRPr kumimoji="0" lang="th-TH" sz="4400" b="1" dirty="0">
              <a:solidFill>
                <a:srgbClr val="FF0000"/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2619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279">
            <a:extLst>
              <a:ext uri="{FF2B5EF4-FFF2-40B4-BE49-F238E27FC236}">
                <a16:creationId xmlns:a16="http://schemas.microsoft.com/office/drawing/2014/main" id="{60268FC2-5076-421C-A80A-C73189B34F3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983595" y="287754"/>
            <a:ext cx="2224810" cy="891219"/>
          </a:xfrm>
          <a:prstGeom prst="rect">
            <a:avLst/>
          </a:prstGeom>
          <a:noFill/>
        </p:spPr>
        <p:txBody>
          <a:bodyPr wrap="none" fromWordArt="1"/>
          <a:lstStyle/>
          <a:p>
            <a:pPr algn="ctr"/>
            <a:r>
              <a:rPr lang="en-US" sz="6000" b="1" kern="10" dirty="0">
                <a:solidFill>
                  <a:schemeClr val="accent1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NPN &amp; Sink</a:t>
            </a:r>
            <a:endParaRPr lang="th-TH" sz="6000" b="1" kern="10" dirty="0">
              <a:solidFill>
                <a:schemeClr val="accent1"/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97750CBB-1212-4325-B2A0-41AC62F08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306" y="1521728"/>
            <a:ext cx="6425387" cy="50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1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logo">
            <a:extLst>
              <a:ext uri="{FF2B5EF4-FFF2-40B4-BE49-F238E27FC236}">
                <a16:creationId xmlns:a16="http://schemas.microsoft.com/office/drawing/2014/main" id="{4BD28985-D0B2-4BBB-BC3C-0F86DA5EB9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707" y="1598400"/>
            <a:ext cx="6450586" cy="366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6209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322">
            <a:extLst>
              <a:ext uri="{FF2B5EF4-FFF2-40B4-BE49-F238E27FC236}">
                <a16:creationId xmlns:a16="http://schemas.microsoft.com/office/drawing/2014/main" id="{EB02F071-B4EF-43D2-8DE3-404B86115A3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880522" y="298459"/>
            <a:ext cx="2430955" cy="1033650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sz="6000" b="1" kern="10" dirty="0">
                <a:solidFill>
                  <a:schemeClr val="accent1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PNP &amp; Source</a:t>
            </a:r>
            <a:endParaRPr lang="th-TH" sz="6000" b="1" kern="10" dirty="0">
              <a:solidFill>
                <a:schemeClr val="accent1"/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57B57626-D5DC-4CB7-A31C-B8A29832D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46" y="1332109"/>
            <a:ext cx="6627905" cy="50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47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B5C9E15C-4B62-48E3-A5F0-428420C16EC9}"/>
              </a:ext>
            </a:extLst>
          </p:cNvPr>
          <p:cNvSpPr txBox="1"/>
          <p:nvPr/>
        </p:nvSpPr>
        <p:spPr>
          <a:xfrm>
            <a:off x="4015301" y="236231"/>
            <a:ext cx="416011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th-TH" sz="6000" b="1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อุปกรณ์ </a:t>
            </a:r>
            <a:r>
              <a:rPr lang="en-US" sz="6000" b="1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OUTPUT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9264FD92-E4C4-4736-9EF1-2088213BBB42}"/>
              </a:ext>
            </a:extLst>
          </p:cNvPr>
          <p:cNvSpPr txBox="1"/>
          <p:nvPr/>
        </p:nvSpPr>
        <p:spPr>
          <a:xfrm>
            <a:off x="4926449" y="1123388"/>
            <a:ext cx="2339102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Directional Valve</a:t>
            </a:r>
            <a:endParaRPr lang="th-TH" sz="36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ED88D96-26D2-4296-8B21-228A52683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010" y="1769719"/>
            <a:ext cx="1792999" cy="1138109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BF7B8900-E984-41DE-BC59-2A9995139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226" y="1786511"/>
            <a:ext cx="2557548" cy="1138109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C6950C87-2425-455C-AD19-C9F3ADE1A2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1786511"/>
            <a:ext cx="1812885" cy="1202779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4782F4DC-4596-456B-8EFF-EFD97B2F4894}"/>
              </a:ext>
            </a:extLst>
          </p:cNvPr>
          <p:cNvSpPr txBox="1"/>
          <p:nvPr/>
        </p:nvSpPr>
        <p:spPr>
          <a:xfrm>
            <a:off x="3168756" y="2989290"/>
            <a:ext cx="5854488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5/2 Valve (5 Port 2 Position Single Pneumatic operation Valve)</a:t>
            </a:r>
            <a:endParaRPr lang="th-TH" sz="24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4C4CE59-1368-423D-80DD-626F5B6699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52" y="3840848"/>
            <a:ext cx="1914012" cy="1914012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68266798-4654-49E8-B687-3D9029434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62" y="3736996"/>
            <a:ext cx="1459894" cy="2017864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483524B-CC44-4065-BF0C-1211811C94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048" y="4068150"/>
            <a:ext cx="1687656" cy="1687656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FE598101-A5DF-4E7D-83D7-28B2B11C80E6}"/>
              </a:ext>
            </a:extLst>
          </p:cNvPr>
          <p:cNvSpPr txBox="1"/>
          <p:nvPr/>
        </p:nvSpPr>
        <p:spPr>
          <a:xfrm>
            <a:off x="1892024" y="5782190"/>
            <a:ext cx="1093569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ln w="0"/>
                <a:solidFill>
                  <a:sysClr val="windowText" lastClr="00000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Buzzer</a:t>
            </a:r>
            <a:endParaRPr lang="th-TH" sz="3200" b="1" dirty="0">
              <a:ln w="0"/>
              <a:solidFill>
                <a:sysClr val="windowText" lastClr="000000"/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E90A3910-8D90-4DC0-9792-BB116ECDA39A}"/>
              </a:ext>
            </a:extLst>
          </p:cNvPr>
          <p:cNvSpPr txBox="1"/>
          <p:nvPr/>
        </p:nvSpPr>
        <p:spPr>
          <a:xfrm>
            <a:off x="5025994" y="5866657"/>
            <a:ext cx="2138727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ln w="0"/>
                <a:solidFill>
                  <a:sysClr val="windowText" lastClr="00000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Indicator Lamp</a:t>
            </a:r>
            <a:endParaRPr lang="th-TH" sz="3200" b="1" dirty="0">
              <a:ln w="0"/>
              <a:solidFill>
                <a:sysClr val="windowText" lastClr="000000"/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2CB15DFF-5611-4ED8-AD8D-703B5C1FEA61}"/>
              </a:ext>
            </a:extLst>
          </p:cNvPr>
          <p:cNvSpPr txBox="1"/>
          <p:nvPr/>
        </p:nvSpPr>
        <p:spPr>
          <a:xfrm>
            <a:off x="8625300" y="5866656"/>
            <a:ext cx="1725152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ln w="0"/>
                <a:solidFill>
                  <a:sysClr val="windowText" lastClr="00000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electric drill</a:t>
            </a:r>
            <a:endParaRPr lang="th-TH" sz="3200" b="1" dirty="0">
              <a:ln w="0"/>
              <a:solidFill>
                <a:sysClr val="windowText" lastClr="000000"/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94625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9">
            <a:extLst>
              <a:ext uri="{FF2B5EF4-FFF2-40B4-BE49-F238E27FC236}">
                <a16:creationId xmlns:a16="http://schemas.microsoft.com/office/drawing/2014/main" id="{7A427E86-AED9-43F3-93F6-A8E38745E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074" y="494669"/>
            <a:ext cx="750770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th-TH" sz="44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โครงสร้างของภาคเอาต์พุตแบบ </a:t>
            </a:r>
            <a:r>
              <a:rPr lang="en-US" sz="4400" b="1" kern="10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NPN &amp; Sink</a:t>
            </a:r>
            <a:endParaRPr lang="th-TH" sz="4400" b="1" kern="10" dirty="0">
              <a:solidFill>
                <a:schemeClr val="bg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th-TH" sz="4400" b="1" dirty="0">
              <a:solidFill>
                <a:schemeClr val="bg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55DDD60-1EBE-4750-B49B-25521D261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495" y="1668503"/>
            <a:ext cx="5514864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19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9">
            <a:extLst>
              <a:ext uri="{FF2B5EF4-FFF2-40B4-BE49-F238E27FC236}">
                <a16:creationId xmlns:a16="http://schemas.microsoft.com/office/drawing/2014/main" id="{4F3E54BE-0544-460F-94B8-9F4903038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646" y="350290"/>
            <a:ext cx="827070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th-TH" sz="4400" b="1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โครงสร้างของภาคเอาต์พุตแบบ </a:t>
            </a:r>
            <a:r>
              <a:rPr kumimoji="0" lang="en-US" sz="4400" b="1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PNP &amp; Source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th-TH" sz="4400" b="1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1B39AE59-D634-40F9-9566-D1817A8DD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1" y="1473747"/>
            <a:ext cx="5619569" cy="503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37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9">
            <a:extLst>
              <a:ext uri="{FF2B5EF4-FFF2-40B4-BE49-F238E27FC236}">
                <a16:creationId xmlns:a16="http://schemas.microsoft.com/office/drawing/2014/main" id="{0FE9A025-17A4-4743-A956-AB8E51EF4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646" y="527458"/>
            <a:ext cx="82707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4400" b="1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Output </a:t>
            </a:r>
            <a:r>
              <a:rPr kumimoji="0" lang="th-TH" sz="4400" b="1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แบบ </a:t>
            </a:r>
            <a:r>
              <a:rPr kumimoji="0" lang="en-US" sz="4400" b="1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MR(Relay) </a:t>
            </a:r>
            <a:r>
              <a:rPr kumimoji="0" lang="th-TH" sz="4400" b="1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และ </a:t>
            </a:r>
            <a:r>
              <a:rPr kumimoji="0" lang="en-US" sz="4400" b="1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MT(Transistor)</a:t>
            </a:r>
            <a:endParaRPr kumimoji="0" lang="th-TH" sz="4400" b="1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46A909-6060-4C05-9933-1623DFF04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1463040"/>
            <a:ext cx="3390900" cy="4724400"/>
          </a:xfrm>
          <a:prstGeom prst="rect">
            <a:avLst/>
          </a:prstGeom>
        </p:spPr>
      </p:pic>
      <p:sp>
        <p:nvSpPr>
          <p:cNvPr id="8" name="Text Box 29">
            <a:extLst>
              <a:ext uri="{FF2B5EF4-FFF2-40B4-BE49-F238E27FC236}">
                <a16:creationId xmlns:a16="http://schemas.microsoft.com/office/drawing/2014/main" id="{C0BBF364-E4CB-4E17-955E-ACA1C67B0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42954" y="3540530"/>
            <a:ext cx="82707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4000" b="1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Output </a:t>
            </a:r>
            <a:r>
              <a:rPr kumimoji="0" lang="th-TH" sz="4000" b="1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แบบ </a:t>
            </a:r>
            <a:r>
              <a:rPr kumimoji="0" lang="en-US" sz="4000" b="1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MT</a:t>
            </a:r>
            <a:endParaRPr kumimoji="0" lang="th-TH" sz="4000" b="1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059E4399-E572-41BA-9286-07D4AAAF7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42954" y="5010239"/>
            <a:ext cx="82707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4000" b="1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Output </a:t>
            </a:r>
            <a:r>
              <a:rPr kumimoji="0" lang="th-TH" sz="4000" b="1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แบบ </a:t>
            </a:r>
            <a:r>
              <a:rPr kumimoji="0" lang="en-US" sz="4000" b="1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MT</a:t>
            </a:r>
            <a:endParaRPr kumimoji="0" lang="th-TH" sz="4000" b="1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Text Box 29">
            <a:extLst>
              <a:ext uri="{FF2B5EF4-FFF2-40B4-BE49-F238E27FC236}">
                <a16:creationId xmlns:a16="http://schemas.microsoft.com/office/drawing/2014/main" id="{E20A9467-04EA-427D-86DB-7B29D178A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42954" y="1945410"/>
            <a:ext cx="82707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4000" b="1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Output </a:t>
            </a:r>
            <a:r>
              <a:rPr kumimoji="0" lang="th-TH" sz="4000" b="1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แบบ </a:t>
            </a:r>
            <a:r>
              <a:rPr kumimoji="0" lang="en-US" sz="4000" b="1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MR</a:t>
            </a:r>
            <a:endParaRPr kumimoji="0" lang="th-TH" sz="4000" b="1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ext Box 29">
            <a:extLst>
              <a:ext uri="{FF2B5EF4-FFF2-40B4-BE49-F238E27FC236}">
                <a16:creationId xmlns:a16="http://schemas.microsoft.com/office/drawing/2014/main" id="{CDBCCCB4-D28D-4BB2-B61E-967E73A74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526" y="1949235"/>
            <a:ext cx="82707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th-TH" b="1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เป็นได้ทั้ง </a:t>
            </a:r>
            <a:r>
              <a:rPr kumimoji="0" lang="en-US" b="1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Sink </a:t>
            </a:r>
            <a:r>
              <a:rPr kumimoji="0" lang="th-TH" b="1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kumimoji="0" lang="en-US" b="1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Source</a:t>
            </a:r>
            <a:endParaRPr kumimoji="0" lang="th-TH" b="1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B4C88CC9-727F-4DAD-93D6-8130ADA11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566" y="3697289"/>
            <a:ext cx="82707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th-TH" b="1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เป็นชนิด </a:t>
            </a:r>
            <a:r>
              <a:rPr kumimoji="0" lang="en-US" b="1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Sink</a:t>
            </a:r>
            <a:endParaRPr kumimoji="0" lang="th-TH" b="1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Text Box 29">
            <a:extLst>
              <a:ext uri="{FF2B5EF4-FFF2-40B4-BE49-F238E27FC236}">
                <a16:creationId xmlns:a16="http://schemas.microsoft.com/office/drawing/2014/main" id="{34AC503E-20FA-432F-BEE9-3D49394CA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2030" y="5088528"/>
            <a:ext cx="82707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th-TH" b="1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เป็นชนิด </a:t>
            </a:r>
            <a:r>
              <a:rPr kumimoji="0" lang="en-US" b="1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Source</a:t>
            </a:r>
            <a:endParaRPr kumimoji="0" lang="th-TH" b="1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28726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B4AAEB-D528-47A9-A5BD-653452F4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253" y="2379980"/>
            <a:ext cx="8989491" cy="2423160"/>
          </a:xfrm>
          <a:prstGeom prst="rect">
            <a:avLst/>
          </a:prstGeom>
        </p:spPr>
      </p:pic>
      <p:sp>
        <p:nvSpPr>
          <p:cNvPr id="4" name="Text Box 29">
            <a:extLst>
              <a:ext uri="{FF2B5EF4-FFF2-40B4-BE49-F238E27FC236}">
                <a16:creationId xmlns:a16="http://schemas.microsoft.com/office/drawing/2014/main" id="{1EE1F020-51B4-4717-B46C-E9371C83F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644" y="1200239"/>
            <a:ext cx="82707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th-TH" sz="4400" b="1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ตารางตรวจสอบ</a:t>
            </a:r>
            <a:r>
              <a:rPr kumimoji="0" lang="th-TH" sz="4400" b="1" dirty="0" err="1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สเปค</a:t>
            </a:r>
            <a:endParaRPr kumimoji="0" lang="th-TH" sz="4400" b="1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51403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EFA8A891-B6F3-4649-93CC-261E17440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6850" y="3793871"/>
            <a:ext cx="7899400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defRPr/>
            </a:pPr>
            <a:r>
              <a:rPr lang="en-US" sz="4800" b="1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1.1 BLOCK TYPE (SHOE BOX) PLC</a:t>
            </a:r>
          </a:p>
          <a:p>
            <a:pPr>
              <a:defRPr/>
            </a:pPr>
            <a:r>
              <a:rPr lang="en-US" sz="4800" b="1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1.2 MODULE TYPE PLC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2568A82D-BEC2-47BD-90A7-6DA899F0D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0405" y="736157"/>
            <a:ext cx="66150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th-TH" sz="4800" b="1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การแบ่งประเภทตามลักษณะภายนอก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38D9AF88-3E23-448C-AA74-18C51B6B7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761" y="2030778"/>
            <a:ext cx="818832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algn="thaiDist">
              <a:spcBef>
                <a:spcPct val="0"/>
              </a:spcBef>
              <a:buClrTx/>
              <a:buSzTx/>
              <a:buFontTx/>
              <a:buNone/>
            </a:pPr>
            <a:r>
              <a:rPr kumimoji="0" lang="th-TH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การแบ่งประเภทของ </a:t>
            </a:r>
            <a:r>
              <a:rPr kumimoji="0" lang="en-US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PLC </a:t>
            </a:r>
            <a:r>
              <a:rPr kumimoji="0" lang="th-TH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ตามลักษณะภายนอกนั้น </a:t>
            </a:r>
            <a:r>
              <a:rPr kumimoji="0" lang="en-US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PLC </a:t>
            </a:r>
            <a:r>
              <a:rPr kumimoji="0" lang="th-TH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แต่ละยี่ห้ออาจแบ่งไม่เหมือนกัน แต่โดยทั่วไปแล้วสามารถแบ่งประเภทของ </a:t>
            </a:r>
            <a:r>
              <a:rPr kumimoji="0" lang="en-US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PLC </a:t>
            </a:r>
            <a:r>
              <a:rPr kumimoji="0" lang="th-TH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ได้ดังนี้</a:t>
            </a:r>
          </a:p>
        </p:txBody>
      </p:sp>
    </p:spTree>
    <p:extLst>
      <p:ext uri="{BB962C8B-B14F-4D97-AF65-F5344CB8AC3E}">
        <p14:creationId xmlns:p14="http://schemas.microsoft.com/office/powerpoint/2010/main" val="1520912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6FECFA8-9846-4B48-9B3F-8BE25D536BF8}"/>
              </a:ext>
            </a:extLst>
          </p:cNvPr>
          <p:cNvSpPr txBox="1">
            <a:spLocks noChangeArrowheads="1"/>
          </p:cNvSpPr>
          <p:nvPr/>
        </p:nvSpPr>
        <p:spPr>
          <a:xfrm>
            <a:off x="4156996" y="517020"/>
            <a:ext cx="3581047" cy="1143000"/>
          </a:xfr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>
                <a:ln w="0"/>
                <a:solidFill>
                  <a:schemeClr val="accent2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Mitsubishi</a:t>
            </a:r>
            <a:endParaRPr lang="th-TH" sz="8000" b="1" dirty="0">
              <a:ln w="0"/>
              <a:solidFill>
                <a:schemeClr val="accent2"/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9FD5AFEB-0A40-457C-A6E5-C0622D521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76" y="1660020"/>
            <a:ext cx="7162088" cy="441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1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726A29B-0AB3-4EC8-BEC9-AD1F4F681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168" y="385380"/>
            <a:ext cx="5257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defRPr/>
            </a:pPr>
            <a:r>
              <a:rPr lang="en-US" sz="48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1 BLOCK TYPE</a:t>
            </a: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BE22A548-2C7B-43FF-8154-9B3BEA530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5803" y="4389854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th-TH" b="1">
              <a:solidFill>
                <a:schemeClr val="bg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4" name="Text Box 12">
            <a:extLst>
              <a:ext uri="{FF2B5EF4-FFF2-40B4-BE49-F238E27FC236}">
                <a16:creationId xmlns:a16="http://schemas.microsoft.com/office/drawing/2014/main" id="{592AFE41-4221-4F5C-B7BC-95AADF2D3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1292547"/>
            <a:ext cx="69723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algn="thaiDist">
              <a:spcBef>
                <a:spcPct val="0"/>
              </a:spcBef>
              <a:buClrTx/>
              <a:buSzTx/>
              <a:buFontTx/>
              <a:buNone/>
            </a:pPr>
            <a:r>
              <a:rPr kumimoji="0" lang="th-TH" sz="28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ลักษณะของ </a:t>
            </a:r>
            <a:r>
              <a:rPr kumimoji="0" lang="en-US" sz="28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PLC </a:t>
            </a:r>
            <a:r>
              <a:rPr kumimoji="0" lang="th-TH" sz="28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 </a:t>
            </a:r>
            <a:r>
              <a:rPr kumimoji="0" lang="en-US" sz="28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Block Type </a:t>
            </a:r>
            <a:r>
              <a:rPr kumimoji="0" lang="en-US" sz="2800" b="1" dirty="0" err="1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คือส่วนประกอบต่างๆของ</a:t>
            </a:r>
            <a:r>
              <a:rPr kumimoji="0" lang="en-US" sz="28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PLC </a:t>
            </a:r>
            <a:r>
              <a:rPr kumimoji="0" lang="th-TH" sz="28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ไม่ว่าจะเป็น </a:t>
            </a:r>
            <a:r>
              <a:rPr kumimoji="0" lang="en-US" sz="28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CPU</a:t>
            </a:r>
            <a:r>
              <a:rPr kumimoji="0" lang="th-TH" sz="28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kumimoji="0" lang="en-US" sz="2800" b="1" dirty="0" err="1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หน่วยความจำภาคอินพุตเอาต์พุตจะรวมอยู่ใน</a:t>
            </a:r>
            <a:r>
              <a:rPr kumimoji="0" lang="th-TH" sz="28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บล็อกเดียว</a:t>
            </a:r>
            <a:r>
              <a:rPr kumimoji="0" lang="en-US" sz="28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kumimoji="0" lang="th-TH" sz="2800" b="1" dirty="0">
              <a:solidFill>
                <a:schemeClr val="bg2">
                  <a:lumMod val="1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FE5A7AC-BF3D-4121-B7C7-AE7CBF562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568" y="3243503"/>
            <a:ext cx="483763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th-TH" sz="2800" b="1" u="sng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ข้อดี</a:t>
            </a:r>
            <a:endParaRPr lang="th-TH" sz="2800" b="1" dirty="0">
              <a:solidFill>
                <a:schemeClr val="bg2">
                  <a:lumMod val="1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8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มีขนาดเล็ก</a:t>
            </a:r>
          </a:p>
          <a:p>
            <a:r>
              <a:rPr lang="th-TH" sz="28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สามารถติดตั้งได้ง่าย</a:t>
            </a:r>
          </a:p>
          <a:p>
            <a:r>
              <a:rPr lang="th-TH" sz="28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สามารถใช้งานแทนวงจรรีเลย์ได้</a:t>
            </a:r>
          </a:p>
          <a:p>
            <a:r>
              <a:rPr lang="th-TH" sz="28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มีฟังก์ชันพิเศษ เช่นฟังก์ชันทางคณิตศาสตร์ และฟังก์ชันอื่น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0697B141-32C7-4DCA-8F60-ACD16CCFD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7845" y="3265870"/>
            <a:ext cx="5652537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th-TH" sz="2800" b="1" u="sng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ข้อเสีย</a:t>
            </a:r>
          </a:p>
          <a:p>
            <a:pPr algn="thaiDist"/>
            <a:r>
              <a:rPr lang="th-TH" sz="28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สามารถเพิ่มอินพุต/เอาต์พุตได้น้อย</a:t>
            </a:r>
          </a:p>
          <a:p>
            <a:pPr algn="thaiDist"/>
            <a:r>
              <a:rPr lang="th-TH" sz="28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เมื่ออินพุต/เอาต์พุตจุดใดจุดหนึ่งเสีย ต้องยก 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PLC </a:t>
            </a:r>
            <a:r>
              <a:rPr lang="th-TH" sz="28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ทั้งชุดออกจากกระบวนการผลิตทำให้เสียเวลาในการผลิต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3C46E726-523D-4753-9F6E-28D2B2A6F5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4" y="155991"/>
            <a:ext cx="2794996" cy="279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45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0C920F4-29A8-4346-9161-45075ED92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581" y="627306"/>
            <a:ext cx="435717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defRPr/>
            </a:pPr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2 MODULE TYPE PLC</a:t>
            </a:r>
          </a:p>
        </p:txBody>
      </p:sp>
      <p:sp>
        <p:nvSpPr>
          <p:cNvPr id="3" name="Text Box 14">
            <a:extLst>
              <a:ext uri="{FF2B5EF4-FFF2-40B4-BE49-F238E27FC236}">
                <a16:creationId xmlns:a16="http://schemas.microsoft.com/office/drawing/2014/main" id="{449E75FA-DA14-44DA-B998-02A839A0A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581" y="1540571"/>
            <a:ext cx="71983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algn="thaiDist">
              <a:spcBef>
                <a:spcPct val="0"/>
              </a:spcBef>
              <a:buClrTx/>
              <a:buSzTx/>
              <a:buFontTx/>
              <a:buNone/>
            </a:pPr>
            <a:r>
              <a:rPr kumimoji="0"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ลักษณะของ </a:t>
            </a:r>
            <a:r>
              <a:rPr kumimoji="0"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PLC </a:t>
            </a:r>
            <a:r>
              <a:rPr kumimoji="0"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 </a:t>
            </a:r>
            <a:r>
              <a:rPr kumimoji="0"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Module Type </a:t>
            </a:r>
            <a:r>
              <a:rPr kumimoji="0"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 </a:t>
            </a:r>
            <a:r>
              <a:rPr kumimoji="0"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CPU </a:t>
            </a:r>
            <a:r>
              <a:rPr kumimoji="0"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หน่วยความจำ อินพุต/เอาต์พุต</a:t>
            </a:r>
            <a:r>
              <a:rPr kumimoji="0"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kumimoji="0"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แหล่งจ่ายไฟ</a:t>
            </a:r>
            <a:r>
              <a:rPr kumimoji="0"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kumimoji="0"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แยกกันเป็นส่วนๆ เมื่อต้องการใช้งานอุปกรณ์ใด</a:t>
            </a:r>
            <a:r>
              <a:rPr kumimoji="0"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kumimoji="0"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จึงจะนำมาประกอบกันอีกครั้งหนึ่ง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8C5A6FF-A0C2-4F43-B5F3-06403DA1D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23" y="256374"/>
            <a:ext cx="4028581" cy="2484526"/>
          </a:xfrm>
          <a:prstGeom prst="rect">
            <a:avLst/>
          </a:prstGeom>
        </p:spPr>
      </p:pic>
      <p:sp>
        <p:nvSpPr>
          <p:cNvPr id="6" name="Text Box 1031">
            <a:extLst>
              <a:ext uri="{FF2B5EF4-FFF2-40B4-BE49-F238E27FC236}">
                <a16:creationId xmlns:a16="http://schemas.microsoft.com/office/drawing/2014/main" id="{2C240910-D664-458D-BA4C-A621C4AE3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5867" y="496532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th-TH" sz="2800" b="1">
              <a:solidFill>
                <a:schemeClr val="bg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7" name="Rectangle 1033">
            <a:extLst>
              <a:ext uri="{FF2B5EF4-FFF2-40B4-BE49-F238E27FC236}">
                <a16:creationId xmlns:a16="http://schemas.microsoft.com/office/drawing/2014/main" id="{71D254F1-5C12-430E-82B0-E8ED3DC1EA33}"/>
              </a:ext>
            </a:extLst>
          </p:cNvPr>
          <p:cNvSpPr txBox="1">
            <a:spLocks noChangeArrowheads="1"/>
          </p:cNvSpPr>
          <p:nvPr/>
        </p:nvSpPr>
        <p:spPr>
          <a:xfrm>
            <a:off x="219228" y="3746168"/>
            <a:ext cx="5881577" cy="2484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thaiDist">
              <a:buFont typeface="Monotype Sorts" pitchFamily="2" charset="2"/>
              <a:buNone/>
              <a:defRPr/>
            </a:pPr>
            <a:r>
              <a:rPr lang="th-TH" b="1" dirty="0">
                <a:ln w="0"/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ข้อดี</a:t>
            </a:r>
          </a:p>
          <a:p>
            <a:pPr algn="thaiDist">
              <a:defRPr/>
            </a:pPr>
            <a:r>
              <a:rPr lang="th-TH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สามารถเพิ่มจำนวนอินพุต/เอาต์พุตและยูนิตพิเศษได้มาก</a:t>
            </a:r>
          </a:p>
          <a:p>
            <a:pPr algn="thaiDist">
              <a:defRPr/>
            </a:pPr>
            <a:r>
              <a:rPr lang="th-TH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เมื่ออินพุต/เอาต์พุตจุดใดจุดหนึ่งเสีย ไม่จำเป็นต้องยก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PLC </a:t>
            </a:r>
            <a:r>
              <a:rPr lang="th-TH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ทั้งชุดไปซ่อม สามารถนำยูนิตที่เสียไปซ่อมได้เลย ทำให้ไม่ต้องหยุดกระบวนการการผลิตทั้งหมด</a:t>
            </a:r>
          </a:p>
        </p:txBody>
      </p:sp>
      <p:sp>
        <p:nvSpPr>
          <p:cNvPr id="8" name="Rectangle 1034">
            <a:extLst>
              <a:ext uri="{FF2B5EF4-FFF2-40B4-BE49-F238E27FC236}">
                <a16:creationId xmlns:a16="http://schemas.microsoft.com/office/drawing/2014/main" id="{3FBBC5C0-D92C-4B61-8332-2E723C001BA6}"/>
              </a:ext>
            </a:extLst>
          </p:cNvPr>
          <p:cNvSpPr txBox="1">
            <a:spLocks noChangeArrowheads="1"/>
          </p:cNvSpPr>
          <p:nvPr/>
        </p:nvSpPr>
        <p:spPr>
          <a:xfrm>
            <a:off x="6332050" y="3746168"/>
            <a:ext cx="5321885" cy="31339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thaiDist">
              <a:buFont typeface="Monotype Sorts" pitchFamily="2" charset="2"/>
              <a:buNone/>
              <a:defRPr/>
            </a:pPr>
            <a:r>
              <a:rPr lang="th-TH" b="1" dirty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ข้อเสีย</a:t>
            </a:r>
          </a:p>
          <a:p>
            <a:pPr algn="thaiDist">
              <a:defRPr/>
            </a:pPr>
            <a:r>
              <a:rPr lang="th-TH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ราคาสูงกว่าแบบ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Block Type PLC </a:t>
            </a:r>
            <a:r>
              <a:rPr lang="th-TH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เพราะสามารถเพิ่ม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I/O </a:t>
            </a:r>
            <a:r>
              <a:rPr lang="th-TH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ได้มากกว่า และมีคุณสมบัติพิเศษมากกว่าเช่น การต่อระบบ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Network</a:t>
            </a:r>
            <a:endParaRPr lang="th-TH" b="1" dirty="0">
              <a:solidFill>
                <a:schemeClr val="bg2">
                  <a:lumMod val="1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>
              <a:buFont typeface="Monotype Sorts" pitchFamily="2" charset="2"/>
              <a:buNone/>
              <a:defRPr/>
            </a:pPr>
            <a:endParaRPr lang="th-TH" b="1" dirty="0">
              <a:solidFill>
                <a:schemeClr val="bg2">
                  <a:lumMod val="1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9987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4AEA32-5FB4-446F-8316-F369596E0490}"/>
              </a:ext>
            </a:extLst>
          </p:cNvPr>
          <p:cNvSpPr txBox="1"/>
          <p:nvPr/>
        </p:nvSpPr>
        <p:spPr>
          <a:xfrm>
            <a:off x="1244080" y="1859340"/>
            <a:ext cx="102232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ประวัติความเป็นมา</a:t>
            </a:r>
          </a:p>
          <a:p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โปรแกรมเมเบิลลอจิกคอนโทรลเลอร์ (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Programmable Logic Controller) 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เรียกย่อๆว่า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PLC 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หรือปัจจุบันใช้คำว่า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PC (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ย่อมาจาก “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Programmable Controller”) 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SC (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ย่อมาจาก “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Sequence Controller”) 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อุปกรณ์ควบคุมอิเล็กทรอนิกส์ที่มีหน่วยความจำในการเก็บโปรแกรมสำหรับควบคุมการทำงานของอุปกรณ์ต่างๆ</a:t>
            </a:r>
            <a:endParaRPr lang="en-US" sz="2400" b="1" dirty="0">
              <a:solidFill>
                <a:schemeClr val="bg2">
                  <a:lumMod val="1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3AD783-8BD0-412B-A384-9E32443CE7A0}"/>
              </a:ext>
            </a:extLst>
          </p:cNvPr>
          <p:cNvSpPr txBox="1"/>
          <p:nvPr/>
        </p:nvSpPr>
        <p:spPr>
          <a:xfrm>
            <a:off x="259701" y="742465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Programmable </a:t>
            </a:r>
            <a:r>
              <a:rPr lang="en-US" altLang="ko-KR" sz="4800" dirty="0">
                <a:solidFill>
                  <a:srgbClr val="FF0000"/>
                </a:solidFill>
                <a:latin typeface="+mj-lt"/>
                <a:cs typeface="Arial" pitchFamily="34" charset="0"/>
              </a:rPr>
              <a:t>Logic Controller [ PLC ]</a:t>
            </a:r>
            <a:endParaRPr lang="ko-KR" altLang="en-US" sz="4800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2DE726-1EDF-404B-838D-CAC13224C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283" y="3568959"/>
            <a:ext cx="5169434" cy="295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15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5FCABD-5CFE-45CF-86AE-CA15E11E5431}"/>
              </a:ext>
            </a:extLst>
          </p:cNvPr>
          <p:cNvSpPr txBox="1"/>
          <p:nvPr/>
        </p:nvSpPr>
        <p:spPr>
          <a:xfrm>
            <a:off x="496855" y="463812"/>
            <a:ext cx="6106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ภาษาสำหรับการเขียนโปรแกรม 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PLC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AF933-EED0-4FD9-B734-FCBED32DFD5E}"/>
              </a:ext>
            </a:extLst>
          </p:cNvPr>
          <p:cNvSpPr txBox="1"/>
          <p:nvPr/>
        </p:nvSpPr>
        <p:spPr>
          <a:xfrm>
            <a:off x="496855" y="1475211"/>
            <a:ext cx="108491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ตามมาตรฐานของ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IEC1131-3 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ได้ก าหนดการใช้ภาษาในการเขียนโปรแกรมของ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PLC 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ไว้ทั้งหมด 5 ภาษาคือ</a:t>
            </a:r>
          </a:p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1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)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IL (Instruction List) 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เป็นภาษาที่เขียนอยู่ในรูปของข้อความ และมีลักษณะคล้ายกับภาษาแอ</a:t>
            </a:r>
            <a:r>
              <a:rPr lang="th-TH" sz="2400" b="1" dirty="0" err="1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สเ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ซม</a:t>
            </a:r>
            <a:r>
              <a:rPr lang="th-TH" sz="2400" b="1" dirty="0" err="1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บลิ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Assembly) 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และภาษาเครื่อง (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Machine Code) 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ซึ่งภายในหนึ่งคำสั่งควบคุมประกอบด้วย ส่วนปฏิบัติการ (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Operator) 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และส่วนที่ถูกดำเนินการ (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Operand)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0C3EAB-7480-40B6-800E-B517FFBBE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351" y="3335294"/>
            <a:ext cx="3351297" cy="228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76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C32036-4AEE-40A0-83E6-0A1066F09794}"/>
              </a:ext>
            </a:extLst>
          </p:cNvPr>
          <p:cNvSpPr txBox="1"/>
          <p:nvPr/>
        </p:nvSpPr>
        <p:spPr>
          <a:xfrm>
            <a:off x="1398035" y="1622268"/>
            <a:ext cx="93959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2) LD (Ladder Diagram) </a:t>
            </a:r>
            <a:r>
              <a:rPr lang="th-TH" sz="28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ภาษาซึ่งมีพื้นฐานมาจากวงจรควบคุมแบบรีเลย</a:t>
            </a:r>
            <a:r>
              <a:rPr lang="th-TH" sz="2800" b="1" dirty="0" err="1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์แ</a:t>
            </a:r>
            <a:r>
              <a:rPr lang="th-TH" sz="28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ละวงจรไฟฟ้าเป็นวงจรที่อ่านได้ง่ายและแสดงการทำงาน</a:t>
            </a:r>
            <a:endParaRPr lang="en-US" sz="2800" b="1" dirty="0">
              <a:solidFill>
                <a:schemeClr val="bg2">
                  <a:lumMod val="1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1803F-C701-4815-81F4-DF40130FF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99" y="2985796"/>
            <a:ext cx="9067800" cy="168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91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4DD40-64FA-4869-8F33-CECD9A6771CB}"/>
              </a:ext>
            </a:extLst>
          </p:cNvPr>
          <p:cNvSpPr txBox="1"/>
          <p:nvPr/>
        </p:nvSpPr>
        <p:spPr>
          <a:xfrm>
            <a:off x="1093624" y="999784"/>
            <a:ext cx="100047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                3) FBD (Function Block Diagram) </a:t>
            </a:r>
            <a:r>
              <a:rPr lang="th-TH" sz="28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ที่แสดงฟังก์ชันและเชื่อมต่อกันเป็นโครงข่ายโดยการเขียนโปรแกรมในรูปของฟังก์ชันบล็อกไดอะแกรมจะมีพื้นฐานมาจากลอจิกไดอะแกรม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3D2687-06BD-40AD-967D-870BF729F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994" y="2362053"/>
            <a:ext cx="6516009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66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62664C-4E51-46C7-9579-E5FF20F6A727}"/>
              </a:ext>
            </a:extLst>
          </p:cNvPr>
          <p:cNvSpPr txBox="1"/>
          <p:nvPr/>
        </p:nvSpPr>
        <p:spPr>
          <a:xfrm>
            <a:off x="1574152" y="982835"/>
            <a:ext cx="90436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4) SFC (Sequential Function Chart) 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ภาษาที่รองรับการเขียนโปรแกรมที่มีโครงสร้างการทำงานเป็นแบบ</a:t>
            </a:r>
            <a:r>
              <a:rPr lang="th-TH" sz="2400" b="1" dirty="0" err="1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ซีเ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ควน</a:t>
            </a:r>
            <a:r>
              <a:rPr lang="th-TH" sz="2400" b="1" dirty="0" err="1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ซ์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ซึ่งเป็นส่วนประกอบของ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SFC 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จะประกอบด้วยคำสั่งในการปฏิบัติการในแต่ละขั้นตอน (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Step) 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และเงื่อนไขที่กำหนดให้กระทำคำสั่งในแต่ละ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Step (Transition)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3D5112-D344-4116-A498-BB7B98437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84" y="2259261"/>
            <a:ext cx="4577832" cy="4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61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548F01-EE29-4D53-B945-631B6E8ABC2C}"/>
              </a:ext>
            </a:extLst>
          </p:cNvPr>
          <p:cNvSpPr txBox="1"/>
          <p:nvPr/>
        </p:nvSpPr>
        <p:spPr>
          <a:xfrm>
            <a:off x="1509227" y="1045229"/>
            <a:ext cx="94542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5) ST (Structured Text) </a:t>
            </a:r>
            <a:r>
              <a:rPr lang="th-TH" sz="28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เป็นภาษาระดับสูง โดยมีพื้นฐานมาจากภาษา 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Pascal </a:t>
            </a:r>
            <a:r>
              <a:rPr lang="th-TH" sz="28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ซึ่งคำสั่งโดยทั่วไปจะอยู่ในรูปของคำสั่งเกี่ยวกับการเลือกทำงานเช่น 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IF…THEN…ELSE </a:t>
            </a:r>
            <a:r>
              <a:rPr lang="th-TH" sz="28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เป็นต้น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EC64A-B92C-41F3-AD9C-98A8C18D4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703" y="2213940"/>
            <a:ext cx="6342593" cy="381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00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8FDBCE-14FF-4C9D-8CF8-52A532F8D5BF}"/>
              </a:ext>
            </a:extLst>
          </p:cNvPr>
          <p:cNvSpPr txBox="1"/>
          <p:nvPr/>
        </p:nvSpPr>
        <p:spPr>
          <a:xfrm>
            <a:off x="557504" y="510465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การใช้ 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PLC </a:t>
            </a:r>
            <a:r>
              <a:rPr lang="th-TH" sz="28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สามารถใช้ควบคุมได้ 3 ลักษณะใหญ่ๆ</a:t>
            </a:r>
            <a:endParaRPr lang="en-US" sz="2800" b="1" dirty="0">
              <a:solidFill>
                <a:schemeClr val="bg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C5BBE-EB51-4C6C-AA1C-C47D3974A876}"/>
              </a:ext>
            </a:extLst>
          </p:cNvPr>
          <p:cNvSpPr txBox="1"/>
          <p:nvPr/>
        </p:nvSpPr>
        <p:spPr>
          <a:xfrm>
            <a:off x="1225420" y="1070319"/>
            <a:ext cx="97411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                งานที่ทำตามลำดับก่อนหลัง (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Sequence Control) 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เป็นระบบการควบคุมแบบหนึ่งที่มีลักษณะเป็นการควบคุมแบบตามลำดับ โดยระบบควบคุมจะทำงานตามที่ได้ออกแบบไว้ตามลำดับก่อน-หลัง ตัวอย่างเช่น ในวงจรควบคุมมอเตอร์ที่เป็นวงจรรีเลย์ ต้องมีการกดปุ่ม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Start 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Contactor 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ทำงานมอเตอร์จึงจะหมุน</a:t>
            </a:r>
            <a:endParaRPr lang="en-US" sz="2400" b="1" dirty="0">
              <a:solidFill>
                <a:schemeClr val="bg2">
                  <a:lumMod val="1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8A83B4-9CE5-4E9F-9F39-FCC5503F695D}"/>
              </a:ext>
            </a:extLst>
          </p:cNvPr>
          <p:cNvSpPr/>
          <p:nvPr/>
        </p:nvSpPr>
        <p:spPr>
          <a:xfrm>
            <a:off x="1896447" y="2684182"/>
            <a:ext cx="634482" cy="647772"/>
          </a:xfrm>
          <a:prstGeom prst="ellips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802CAF9-267B-4D26-A3BD-38DFC58E8BE4}"/>
              </a:ext>
            </a:extLst>
          </p:cNvPr>
          <p:cNvSpPr/>
          <p:nvPr/>
        </p:nvSpPr>
        <p:spPr>
          <a:xfrm>
            <a:off x="3411116" y="2684182"/>
            <a:ext cx="634482" cy="647772"/>
          </a:xfrm>
          <a:prstGeom prst="ellips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28E406A-44CE-46AB-A22F-057EFED3CCD1}"/>
              </a:ext>
            </a:extLst>
          </p:cNvPr>
          <p:cNvSpPr/>
          <p:nvPr/>
        </p:nvSpPr>
        <p:spPr>
          <a:xfrm>
            <a:off x="4925785" y="2684182"/>
            <a:ext cx="634482" cy="647772"/>
          </a:xfrm>
          <a:prstGeom prst="ellips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7D3303-D4F1-49A9-AC3B-EAED1CCA903F}"/>
              </a:ext>
            </a:extLst>
          </p:cNvPr>
          <p:cNvSpPr/>
          <p:nvPr/>
        </p:nvSpPr>
        <p:spPr>
          <a:xfrm>
            <a:off x="6440454" y="2684182"/>
            <a:ext cx="634482" cy="647772"/>
          </a:xfrm>
          <a:prstGeom prst="ellips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244CCDA-B51F-4428-886E-EB44469D847F}"/>
              </a:ext>
            </a:extLst>
          </p:cNvPr>
          <p:cNvSpPr/>
          <p:nvPr/>
        </p:nvSpPr>
        <p:spPr>
          <a:xfrm>
            <a:off x="7955123" y="2684182"/>
            <a:ext cx="634482" cy="647772"/>
          </a:xfrm>
          <a:prstGeom prst="ellips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4AA6BF4-B155-40BF-94F4-4CC83C3A0740}"/>
              </a:ext>
            </a:extLst>
          </p:cNvPr>
          <p:cNvSpPr/>
          <p:nvPr/>
        </p:nvSpPr>
        <p:spPr>
          <a:xfrm>
            <a:off x="9469792" y="2684182"/>
            <a:ext cx="634482" cy="647772"/>
          </a:xfrm>
          <a:prstGeom prst="ellips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698FDE-E713-4D33-99C1-BF860D3E77C7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605573" y="3008068"/>
            <a:ext cx="80554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27CA14-8FA7-4B75-B679-C272E783EE1A}"/>
              </a:ext>
            </a:extLst>
          </p:cNvPr>
          <p:cNvCxnSpPr>
            <a:cxnSpLocks/>
          </p:cNvCxnSpPr>
          <p:nvPr/>
        </p:nvCxnSpPr>
        <p:spPr>
          <a:xfrm>
            <a:off x="4120242" y="3008068"/>
            <a:ext cx="80554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C06B9C-3FAF-4C9B-A64A-840149491FEA}"/>
              </a:ext>
            </a:extLst>
          </p:cNvPr>
          <p:cNvCxnSpPr>
            <a:cxnSpLocks/>
          </p:cNvCxnSpPr>
          <p:nvPr/>
        </p:nvCxnSpPr>
        <p:spPr>
          <a:xfrm>
            <a:off x="5634911" y="3008068"/>
            <a:ext cx="80554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8634A8-506E-45BC-A128-90D4922F6263}"/>
              </a:ext>
            </a:extLst>
          </p:cNvPr>
          <p:cNvCxnSpPr>
            <a:cxnSpLocks/>
          </p:cNvCxnSpPr>
          <p:nvPr/>
        </p:nvCxnSpPr>
        <p:spPr>
          <a:xfrm>
            <a:off x="7142581" y="3008068"/>
            <a:ext cx="80554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D0DAD1-1B15-41A9-8F3A-8370BB5D558F}"/>
              </a:ext>
            </a:extLst>
          </p:cNvPr>
          <p:cNvCxnSpPr>
            <a:cxnSpLocks/>
          </p:cNvCxnSpPr>
          <p:nvPr/>
        </p:nvCxnSpPr>
        <p:spPr>
          <a:xfrm>
            <a:off x="8664249" y="3008068"/>
            <a:ext cx="80554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A793B3-6B39-4AC6-A2EF-278A9C3D974E}"/>
              </a:ext>
            </a:extLst>
          </p:cNvPr>
          <p:cNvSpPr txBox="1"/>
          <p:nvPr/>
        </p:nvSpPr>
        <p:spPr>
          <a:xfrm>
            <a:off x="1163506" y="4220122"/>
            <a:ext cx="104590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งานควบคุมที่ซับซ้อน (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Sophisticate Control) 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เป็นการควบคุมแบบฐานข้อมูลเช่น การทำงานทางคณิตศาสตร์(การบวก,ลบ,คูณ,หาร),การควบคุมแบบอนาล็อก (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Analog Control) 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การควบคุมอุณหภูมิ(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Temperature)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การควบคุมความดัน (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Pressure), 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การควบคุมเซอร์โวมอเตอร์(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Servo-motor Control)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5D3501-F6DB-4943-BDCB-863D0ED29265}"/>
              </a:ext>
            </a:extLst>
          </p:cNvPr>
          <p:cNvSpPr txBox="1"/>
          <p:nvPr/>
        </p:nvSpPr>
        <p:spPr>
          <a:xfrm>
            <a:off x="1225420" y="5348686"/>
            <a:ext cx="103352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งานควบคุมกำกับดูแลและเก็บข้อมูล (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Supervisory Control) 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เป็นการควบคุมที่จะใช้ร่วมกับระบบสกาดาเป็นกระบวนการขนาดใหญ่ที่สามารถรวมหลายไซ</a:t>
            </a:r>
            <a:r>
              <a:rPr lang="th-TH" sz="2400" b="1" dirty="0" err="1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ต์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งานและระยะทางกว้างใหญ่เช่น งานกระบวนการผลิตของอุตสาหกรรมรวมถึงการผลิต,</a:t>
            </a:r>
            <a:endParaRPr lang="en-US" sz="2400" b="1" dirty="0">
              <a:solidFill>
                <a:schemeClr val="bg2">
                  <a:lumMod val="1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6272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ตัวแทนรูปภาพ 21">
            <a:extLst>
              <a:ext uri="{FF2B5EF4-FFF2-40B4-BE49-F238E27FC236}">
                <a16:creationId xmlns:a16="http://schemas.microsoft.com/office/drawing/2014/main" id="{74DA14CD-3730-4363-858C-F46361AB92B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7" r="27857"/>
          <a:stretch>
            <a:fillRect/>
          </a:stretch>
        </p:blipFill>
        <p:spPr>
          <a:xfrm>
            <a:off x="718458" y="1319722"/>
            <a:ext cx="2955925" cy="3754438"/>
          </a:xfrm>
          <a:prstGeom prst="rect">
            <a:avLst/>
          </a:prstGeom>
        </p:spPr>
      </p:pic>
      <p:sp>
        <p:nvSpPr>
          <p:cNvPr id="14" name="Text Placeholder 27">
            <a:extLst>
              <a:ext uri="{FF2B5EF4-FFF2-40B4-BE49-F238E27FC236}">
                <a16:creationId xmlns:a16="http://schemas.microsoft.com/office/drawing/2014/main" id="{34274854-A74B-4738-ABA0-47BC4F7604DE}"/>
              </a:ext>
            </a:extLst>
          </p:cNvPr>
          <p:cNvSpPr txBox="1">
            <a:spLocks/>
          </p:cNvSpPr>
          <p:nvPr/>
        </p:nvSpPr>
        <p:spPr>
          <a:xfrm>
            <a:off x="718458" y="5267701"/>
            <a:ext cx="2955610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altLang="ko-KR" sz="2400" dirty="0">
                <a:solidFill>
                  <a:sysClr val="windowText" lastClr="00000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วงจรรีเลย์</a:t>
            </a:r>
            <a:endParaRPr lang="en-US" altLang="ko-KR" sz="2400" dirty="0">
              <a:solidFill>
                <a:sysClr val="windowText" lastClr="000000"/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C08A53CC-A87B-436E-9C6E-B6E0332F55C5}"/>
              </a:ext>
            </a:extLst>
          </p:cNvPr>
          <p:cNvSpPr txBox="1">
            <a:spLocks/>
          </p:cNvSpPr>
          <p:nvPr/>
        </p:nvSpPr>
        <p:spPr>
          <a:xfrm>
            <a:off x="4220097" y="3219649"/>
            <a:ext cx="2955610" cy="28803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altLang="ko-KR" sz="2400" dirty="0">
                <a:solidFill>
                  <a:sysClr val="windowText" lastClr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ข้อเสียของการใช้งานวงจรนีเลย์</a:t>
            </a:r>
            <a:endParaRPr lang="en-US" altLang="ko-KR" sz="2400" dirty="0">
              <a:solidFill>
                <a:sysClr val="windowText" lastClr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직사각형 1">
            <a:extLst>
              <a:ext uri="{FF2B5EF4-FFF2-40B4-BE49-F238E27FC236}">
                <a16:creationId xmlns:a16="http://schemas.microsoft.com/office/drawing/2014/main" id="{F9FB7E50-D9F2-4AD2-9841-6E5D7F065103}"/>
              </a:ext>
            </a:extLst>
          </p:cNvPr>
          <p:cNvSpPr/>
          <p:nvPr/>
        </p:nvSpPr>
        <p:spPr>
          <a:xfrm>
            <a:off x="4220097" y="1670621"/>
            <a:ext cx="68700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altLang="ko-KR" sz="2400" b="1" dirty="0">
                <a:solidFill>
                  <a:sysClr val="windowText" lastClr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เมื่อมีการใช้งานเครื่องจักรมากขึ้น จึงมีการคิดค้น การควบคุมการทำงานของเครื่องจักรให้ทำงานเป็นขั้นตอนจึงมีความจำเป็น  ยุคแรกมีการคิดค้นวงจรรีเลย์ ขึ้นมาเพื่อควบคุมการทำงานของเครื่องจักรให้ทำงานอัตโนมัติ แต่การใช้วงจรก็มีปัญหาหลายอย่าง</a:t>
            </a:r>
            <a:endParaRPr lang="ko-KR" altLang="en-US" sz="2400" b="1" dirty="0">
              <a:solidFill>
                <a:sysClr val="windowText" lastClr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직사각형 22">
            <a:extLst>
              <a:ext uri="{FF2B5EF4-FFF2-40B4-BE49-F238E27FC236}">
                <a16:creationId xmlns:a16="http://schemas.microsoft.com/office/drawing/2014/main" id="{E5E1DE78-BE42-4CEC-A429-4AF1E6731396}"/>
              </a:ext>
            </a:extLst>
          </p:cNvPr>
          <p:cNvSpPr/>
          <p:nvPr/>
        </p:nvSpPr>
        <p:spPr>
          <a:xfrm>
            <a:off x="4220098" y="3548746"/>
            <a:ext cx="31832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altLang="ko-KR" sz="2000" b="1" dirty="0">
                <a:solidFill>
                  <a:sysClr val="windowText" lastClr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การเดินสายยุ่งยากเมื่อใช้รีเลย์เป็นจำนวนมาก</a:t>
            </a:r>
            <a:endParaRPr lang="en-US" altLang="ko-KR" sz="2000" b="1" dirty="0">
              <a:solidFill>
                <a:sysClr val="windowText" lastClr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" name="직사각형 5">
            <a:extLst>
              <a:ext uri="{FF2B5EF4-FFF2-40B4-BE49-F238E27FC236}">
                <a16:creationId xmlns:a16="http://schemas.microsoft.com/office/drawing/2014/main" id="{694A1AB0-3E00-4400-93FE-4A7E4CC82F9C}"/>
              </a:ext>
            </a:extLst>
          </p:cNvPr>
          <p:cNvSpPr/>
          <p:nvPr/>
        </p:nvSpPr>
        <p:spPr>
          <a:xfrm>
            <a:off x="4220098" y="4167683"/>
            <a:ext cx="36685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th-TH" sz="2000" b="1" dirty="0">
                <a:solidFill>
                  <a:sysClr val="windowText" lastClr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การเปลี่ยนแปลงเงื่อนไขของการควบคุมทำได้ยาก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th-TH" sz="2000" b="1" dirty="0">
                <a:solidFill>
                  <a:sysClr val="windowText" lastClr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เนื่องจากต้องเปลี่ยนการเดินสายไฟใหม่</a:t>
            </a:r>
            <a:endParaRPr kumimoji="0" lang="th-TH" sz="2000" b="1" i="1" dirty="0">
              <a:solidFill>
                <a:sysClr val="windowText" lastClr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직사각형 24">
            <a:extLst>
              <a:ext uri="{FF2B5EF4-FFF2-40B4-BE49-F238E27FC236}">
                <a16:creationId xmlns:a16="http://schemas.microsoft.com/office/drawing/2014/main" id="{5F7ABEEF-8CF5-4E8A-82FE-1669C074E07F}"/>
              </a:ext>
            </a:extLst>
          </p:cNvPr>
          <p:cNvSpPr/>
          <p:nvPr/>
        </p:nvSpPr>
        <p:spPr>
          <a:xfrm>
            <a:off x="4220098" y="4923537"/>
            <a:ext cx="36685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th-TH" sz="2000" b="1" dirty="0">
                <a:solidFill>
                  <a:sysClr val="windowText" lastClr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ขณะใช้งานเกิดการเสื่อมสภาพของหน้าสัมผัส หรือ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th-TH" sz="2000" b="1" dirty="0">
                <a:solidFill>
                  <a:sysClr val="windowText" lastClr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มีการอาร์คทำให้เกิดประกายไฟขึ้น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BD70B8-B7EC-4B8B-8315-69D8115178CD}"/>
              </a:ext>
            </a:extLst>
          </p:cNvPr>
          <p:cNvSpPr txBox="1"/>
          <p:nvPr/>
        </p:nvSpPr>
        <p:spPr>
          <a:xfrm>
            <a:off x="4259880" y="1069885"/>
            <a:ext cx="5319004" cy="677108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th-TH" altLang="ko-KR" sz="4400" b="1" dirty="0">
                <a:solidFill>
                  <a:sysClr val="windowText" lastClr="00000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วงจรรีเลย์</a:t>
            </a:r>
            <a:endParaRPr lang="ko-KR" altLang="en-US" sz="4400" b="1" dirty="0">
              <a:solidFill>
                <a:sysClr val="windowText" lastClr="000000"/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pic>
        <p:nvPicPr>
          <p:cNvPr id="24" name="Picture 8">
            <a:extLst>
              <a:ext uri="{FF2B5EF4-FFF2-40B4-BE49-F238E27FC236}">
                <a16:creationId xmlns:a16="http://schemas.microsoft.com/office/drawing/2014/main" id="{18E10D87-8607-4FCD-9B7A-718EDDFAF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767" y="3453367"/>
            <a:ext cx="3668594" cy="199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4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ตัวแทนรูปภาพ 21">
            <a:extLst>
              <a:ext uri="{FF2B5EF4-FFF2-40B4-BE49-F238E27FC236}">
                <a16:creationId xmlns:a16="http://schemas.microsoft.com/office/drawing/2014/main" id="{07E7D4F5-ED53-49CC-90AC-20A790397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7" r="27857"/>
          <a:stretch>
            <a:fillRect/>
          </a:stretch>
        </p:blipFill>
        <p:spPr>
          <a:xfrm>
            <a:off x="1427584" y="1374500"/>
            <a:ext cx="2955925" cy="3754438"/>
          </a:xfrm>
          <a:prstGeom prst="rect">
            <a:avLst/>
          </a:prstGeom>
        </p:spPr>
      </p:pic>
      <p:pic>
        <p:nvPicPr>
          <p:cNvPr id="3" name="Picture 13">
            <a:extLst>
              <a:ext uri="{FF2B5EF4-FFF2-40B4-BE49-F238E27FC236}">
                <a16:creationId xmlns:a16="http://schemas.microsoft.com/office/drawing/2014/main" id="{0DBB34E0-19BB-44D5-9E21-4C8D7C44D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740" y="2324462"/>
            <a:ext cx="2753858" cy="1854513"/>
          </a:xfrm>
          <a:prstGeom prst="rect">
            <a:avLst/>
          </a:prstGeom>
        </p:spPr>
      </p:pic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F27EA194-3CE4-400D-9323-DCB8D2E3AE3E}"/>
              </a:ext>
            </a:extLst>
          </p:cNvPr>
          <p:cNvSpPr txBox="1">
            <a:spLocks/>
          </p:cNvSpPr>
          <p:nvPr/>
        </p:nvSpPr>
        <p:spPr>
          <a:xfrm>
            <a:off x="1352940" y="5202389"/>
            <a:ext cx="2955610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altLang="ko-KR" sz="2400" dirty="0">
                <a:solidFill>
                  <a:sysClr val="windowText" lastClr="00000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วงจรรีเลย์</a:t>
            </a:r>
            <a:endParaRPr lang="en-US" altLang="ko-KR" sz="2400" dirty="0">
              <a:solidFill>
                <a:sysClr val="windowText" lastClr="000000"/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7" name="Text Placeholder 27">
            <a:extLst>
              <a:ext uri="{FF2B5EF4-FFF2-40B4-BE49-F238E27FC236}">
                <a16:creationId xmlns:a16="http://schemas.microsoft.com/office/drawing/2014/main" id="{60798134-B224-4E0C-8372-1E9D0C05BA83}"/>
              </a:ext>
            </a:extLst>
          </p:cNvPr>
          <p:cNvSpPr txBox="1">
            <a:spLocks/>
          </p:cNvSpPr>
          <p:nvPr/>
        </p:nvSpPr>
        <p:spPr>
          <a:xfrm>
            <a:off x="7335740" y="4398639"/>
            <a:ext cx="2955610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altLang="ko-KR" sz="2400" dirty="0">
                <a:solidFill>
                  <a:sysClr val="windowText" lastClr="00000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อุปกรณ์ </a:t>
            </a:r>
            <a:r>
              <a:rPr lang="en-US" altLang="ko-KR" sz="2400" dirty="0">
                <a:solidFill>
                  <a:sysClr val="windowText" lastClr="00000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PLC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4C7220D-34DD-4385-8484-4AC3DB2D1227}"/>
              </a:ext>
            </a:extLst>
          </p:cNvPr>
          <p:cNvSpPr/>
          <p:nvPr/>
        </p:nvSpPr>
        <p:spPr>
          <a:xfrm>
            <a:off x="4982547" y="3041783"/>
            <a:ext cx="1754155" cy="606490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8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th-TH" sz="8000" dirty="0">
                <a:solidFill>
                  <a:sysClr val="windowText" lastClr="00000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ระบบควบคุมโดย </a:t>
            </a:r>
            <a:r>
              <a:rPr lang="en-US" sz="8000" dirty="0">
                <a:solidFill>
                  <a:sysClr val="windowText" lastClr="00000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PLC</a:t>
            </a:r>
            <a:endParaRPr lang="th-TH" sz="8000" dirty="0">
              <a:solidFill>
                <a:sysClr val="windowText" lastClr="000000"/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14" name="Text Placeholder 27">
            <a:extLst>
              <a:ext uri="{FF2B5EF4-FFF2-40B4-BE49-F238E27FC236}">
                <a16:creationId xmlns:a16="http://schemas.microsoft.com/office/drawing/2014/main" id="{34274854-A74B-4738-ABA0-47BC4F7604DE}"/>
              </a:ext>
            </a:extLst>
          </p:cNvPr>
          <p:cNvSpPr txBox="1">
            <a:spLocks/>
          </p:cNvSpPr>
          <p:nvPr/>
        </p:nvSpPr>
        <p:spPr>
          <a:xfrm>
            <a:off x="902289" y="5826221"/>
            <a:ext cx="2955610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altLang="ko-KR" sz="2400" dirty="0">
                <a:solidFill>
                  <a:sysClr val="windowText" lastClr="00000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อุปกรณ์ </a:t>
            </a:r>
            <a:r>
              <a:rPr lang="en-US" altLang="ko-KR" sz="2400" dirty="0">
                <a:solidFill>
                  <a:sysClr val="windowText" lastClr="00000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PLC</a:t>
            </a:r>
          </a:p>
        </p:txBody>
      </p:sp>
      <p:sp>
        <p:nvSpPr>
          <p:cNvPr id="17" name="직사각형 1">
            <a:extLst>
              <a:ext uri="{FF2B5EF4-FFF2-40B4-BE49-F238E27FC236}">
                <a16:creationId xmlns:a16="http://schemas.microsoft.com/office/drawing/2014/main" id="{F9FB7E50-D9F2-4AD2-9841-6E5D7F065103}"/>
              </a:ext>
            </a:extLst>
          </p:cNvPr>
          <p:cNvSpPr/>
          <p:nvPr/>
        </p:nvSpPr>
        <p:spPr>
          <a:xfrm>
            <a:off x="4726318" y="2418237"/>
            <a:ext cx="68700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altLang="ko-KR" sz="2000" b="1" dirty="0">
                <a:solidFill>
                  <a:sysClr val="windowText" lastClr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พีแอลซี (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PLC) </a:t>
            </a:r>
            <a:r>
              <a:rPr lang="th-TH" altLang="ko-KR" sz="2000" b="1" dirty="0">
                <a:solidFill>
                  <a:sysClr val="windowText" lastClr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ย่อมาจาก 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Programmable Logic Controller </a:t>
            </a:r>
            <a:r>
              <a:rPr lang="th-TH" altLang="ko-KR" sz="2000" b="1" dirty="0">
                <a:solidFill>
                  <a:sysClr val="windowText" lastClr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ซึ่งหมายถึง ตัวควบคุมเชิงตรรกะที่โปรแกรมได้ ในยุ</a:t>
            </a:r>
            <a:r>
              <a:rPr lang="th-TH" altLang="ko-KR" sz="2000" b="1" dirty="0" err="1">
                <a:solidFill>
                  <a:sysClr val="windowText" lastClr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โร</a:t>
            </a:r>
            <a:r>
              <a:rPr lang="th-TH" altLang="ko-KR" sz="2000" b="1" dirty="0">
                <a:solidFill>
                  <a:sysClr val="windowText" lastClr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บมักเรียกว่า “</a:t>
            </a:r>
            <a:r>
              <a:rPr lang="th-TH" altLang="ko-KR" sz="2000" b="1" dirty="0" err="1">
                <a:solidFill>
                  <a:sysClr val="windowText" lastClr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ซีเ</a:t>
            </a:r>
            <a:r>
              <a:rPr lang="th-TH" altLang="ko-KR" sz="2000" b="1" dirty="0">
                <a:solidFill>
                  <a:sysClr val="windowText" lastClr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ควนเซอร์” (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Sequencer Controller) </a:t>
            </a:r>
            <a:r>
              <a:rPr lang="th-TH" altLang="ko-KR" sz="2000" b="1" dirty="0">
                <a:solidFill>
                  <a:sysClr val="windowText" lastClr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เรียกย่อๆว่า 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SC </a:t>
            </a:r>
            <a:r>
              <a:rPr lang="th-TH" altLang="ko-KR" sz="2000" b="1" dirty="0">
                <a:solidFill>
                  <a:sysClr val="windowText" lastClr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แต่สมาคมผู้ผลิตอุปกรณ์ไฟฟ้าญี่ปุ่น (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JEMA) </a:t>
            </a:r>
            <a:r>
              <a:rPr lang="th-TH" altLang="ko-KR" sz="2000" b="1" dirty="0">
                <a:solidFill>
                  <a:sysClr val="windowText" lastClr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มักเรียก “พีซี” (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PC)  </a:t>
            </a:r>
            <a:r>
              <a:rPr lang="th-TH" altLang="ko-KR" sz="2000" b="1" dirty="0">
                <a:solidFill>
                  <a:sysClr val="windowText" lastClr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“พีแอลซี” (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BD70B8-B7EC-4B8B-8315-69D8115178CD}"/>
              </a:ext>
            </a:extLst>
          </p:cNvPr>
          <p:cNvSpPr txBox="1"/>
          <p:nvPr/>
        </p:nvSpPr>
        <p:spPr>
          <a:xfrm>
            <a:off x="4664473" y="1763603"/>
            <a:ext cx="6103610" cy="615553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4000" b="1" dirty="0">
                <a:solidFill>
                  <a:sysClr val="windowText" lastClr="00000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 PLC (Programmable Logic Control)</a:t>
            </a:r>
            <a:endParaRPr lang="ko-KR" altLang="en-US" sz="4000" b="1" dirty="0">
              <a:solidFill>
                <a:sysClr val="windowText" lastClr="000000"/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pic>
        <p:nvPicPr>
          <p:cNvPr id="28" name="Picture 13">
            <a:extLst>
              <a:ext uri="{FF2B5EF4-FFF2-40B4-BE49-F238E27FC236}">
                <a16:creationId xmlns:a16="http://schemas.microsoft.com/office/drawing/2014/main" id="{CC24321C-DD0F-40E8-8DD4-33EA6B24D2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70" y="2832888"/>
            <a:ext cx="2753858" cy="1854513"/>
          </a:xfrm>
          <a:prstGeom prst="rect">
            <a:avLst/>
          </a:prstGeom>
        </p:spPr>
      </p:pic>
      <p:sp>
        <p:nvSpPr>
          <p:cNvPr id="29" name="Text Box 1026">
            <a:extLst>
              <a:ext uri="{FF2B5EF4-FFF2-40B4-BE49-F238E27FC236}">
                <a16:creationId xmlns:a16="http://schemas.microsoft.com/office/drawing/2014/main" id="{4FACE86D-19C5-43B0-A5F1-D44E9AA80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0655" y="3779262"/>
            <a:ext cx="3697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th-TH" sz="2400" b="1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ข้อดีของ </a:t>
            </a:r>
            <a:r>
              <a:rPr lang="en-US" sz="2400" b="1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PLC</a:t>
            </a:r>
            <a:endParaRPr lang="th-TH" sz="2400" b="1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0" name="Text Box 1027">
            <a:extLst>
              <a:ext uri="{FF2B5EF4-FFF2-40B4-BE49-F238E27FC236}">
                <a16:creationId xmlns:a16="http://schemas.microsoft.com/office/drawing/2014/main" id="{F7E88F70-590A-4350-A848-354BA24B3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976" y="4635477"/>
            <a:ext cx="51988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th-TH" sz="2400" b="1" dirty="0">
                <a:solidFill>
                  <a:sysClr val="windowText" lastClr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นอกจากการควบคุมที่เป็นแบบลอจิกแล้ว </a:t>
            </a:r>
            <a:r>
              <a:rPr kumimoji="0" lang="en-US" sz="2400" b="1" dirty="0">
                <a:solidFill>
                  <a:sysClr val="windowText" lastClr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PLC </a:t>
            </a:r>
            <a:r>
              <a:rPr kumimoji="0" lang="th-TH" sz="2400" b="1" dirty="0">
                <a:solidFill>
                  <a:sysClr val="windowText" lastClr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ยังสามารถ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th-TH" sz="2400" b="1" dirty="0">
                <a:solidFill>
                  <a:sysClr val="windowText" lastClr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ใช้ฟังก์ชันทางคณิตศาสตร์ และฟังก์ชันอื่นๆได้อีกมากมาย</a:t>
            </a:r>
          </a:p>
        </p:txBody>
      </p:sp>
      <p:sp>
        <p:nvSpPr>
          <p:cNvPr id="31" name="Text Box 1028">
            <a:extLst>
              <a:ext uri="{FF2B5EF4-FFF2-40B4-BE49-F238E27FC236}">
                <a16:creationId xmlns:a16="http://schemas.microsoft.com/office/drawing/2014/main" id="{47B6FBAD-F2F9-4152-9D4B-A4BEE5162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0655" y="5365060"/>
            <a:ext cx="62515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th-TH" sz="2400" b="1" dirty="0">
                <a:solidFill>
                  <a:sysClr val="windowText" lastClr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ราคาถูกเมื่อเปรียบเทียบกับการใช้รีเลย์จำนวนมากในการสร้างแผงวงจรควบคุม</a:t>
            </a:r>
            <a:endParaRPr kumimoji="0" lang="th-TH" sz="2400" b="1" i="1" dirty="0">
              <a:solidFill>
                <a:sysClr val="windowText" lastClr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2" name="Text Box 1029">
            <a:extLst>
              <a:ext uri="{FF2B5EF4-FFF2-40B4-BE49-F238E27FC236}">
                <a16:creationId xmlns:a16="http://schemas.microsoft.com/office/drawing/2014/main" id="{D5DB0F0F-E359-44D5-8746-4B8AEDCC7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790" y="4182755"/>
            <a:ext cx="45304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th-TH" sz="2400" b="1" dirty="0">
                <a:solidFill>
                  <a:sysClr val="windowText" lastClr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สามารถแก้ไขข้อผิดพลาดของวงจรควบคุมแบบรีเลย์</a:t>
            </a:r>
            <a:endParaRPr kumimoji="0" lang="th-TH" sz="2400" b="1" i="1" dirty="0">
              <a:solidFill>
                <a:sysClr val="windowText" lastClr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3968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7042" y="1466890"/>
            <a:ext cx="8537249" cy="4674550"/>
          </a:xfrm>
          <a:prstGeom prst="rect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2523949" y="1471113"/>
            <a:ext cx="7793764" cy="726392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37597" y="5405623"/>
            <a:ext cx="7793764" cy="72639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9223" y="3206609"/>
            <a:ext cx="2079415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0" b="1" cap="none" spc="0" dirty="0">
                <a:ln w="12700" cmpd="sng">
                  <a:noFill/>
                  <a:prstDash val="solid"/>
                </a:ln>
                <a:solidFill>
                  <a:sysClr val="windowText" lastClr="000000"/>
                </a:solidFill>
                <a:effectLst/>
              </a:rPr>
              <a:t>CPU</a:t>
            </a:r>
          </a:p>
        </p:txBody>
      </p:sp>
      <p:sp>
        <p:nvSpPr>
          <p:cNvPr id="8" name="Rectangle 7"/>
          <p:cNvSpPr/>
          <p:nvPr/>
        </p:nvSpPr>
        <p:spPr>
          <a:xfrm>
            <a:off x="6432425" y="3206608"/>
            <a:ext cx="3752309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MEMORY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994" y="2554565"/>
            <a:ext cx="2343150" cy="23431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41920" y="1384375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noFill/>
                  <a:prstDash val="solid"/>
                </a:ln>
                <a:solidFill>
                  <a:sysClr val="windowText" lastClr="000000"/>
                </a:solidFill>
                <a:effectLst/>
              </a:rPr>
              <a:t>INPUT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61089" y="5375394"/>
            <a:ext cx="27158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2700">
                  <a:noFill/>
                  <a:prstDash val="solid"/>
                </a:ln>
                <a:solidFill>
                  <a:sysClr val="windowText" lastClr="000000"/>
                </a:solidFill>
              </a:rPr>
              <a:t>OUT</a:t>
            </a:r>
            <a:r>
              <a:rPr lang="en-US" sz="4800" b="1" cap="none" spc="0" dirty="0">
                <a:ln w="12700">
                  <a:noFill/>
                  <a:prstDash val="solid"/>
                </a:ln>
                <a:solidFill>
                  <a:sysClr val="windowText" lastClr="000000"/>
                </a:solidFill>
                <a:effectLst/>
              </a:rPr>
              <a:t>PUT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83448" y="1354242"/>
            <a:ext cx="10310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noFill/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97199" y="1354242"/>
            <a:ext cx="1300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>
                  <a:noFill/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S/S</a:t>
            </a:r>
            <a:endParaRPr lang="en-US" sz="5400" b="0" cap="none" spc="0" dirty="0">
              <a:ln w="0">
                <a:noFill/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20258" y="1354242"/>
            <a:ext cx="10310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noFill/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55865" y="1361916"/>
            <a:ext cx="10310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noFill/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25991" y="1389777"/>
            <a:ext cx="10310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noFill/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X3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145994" y="1471113"/>
            <a:ext cx="0" cy="726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88385" y="1471113"/>
            <a:ext cx="0" cy="726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83182" y="1461257"/>
            <a:ext cx="0" cy="726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97925" y="1488246"/>
            <a:ext cx="0" cy="726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92722" y="1479700"/>
            <a:ext cx="0" cy="726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988159" y="5300625"/>
            <a:ext cx="10310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>
                  <a:noFill/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5400" b="0" cap="none" spc="0" dirty="0">
                <a:ln w="0">
                  <a:noFill/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479624" y="5373912"/>
            <a:ext cx="162095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>
                  <a:noFill/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924969" y="5300625"/>
            <a:ext cx="10310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>
                  <a:noFill/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5400" b="0" cap="none" spc="0" dirty="0">
                <a:ln w="0">
                  <a:noFill/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860576" y="5308299"/>
            <a:ext cx="10310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>
                  <a:noFill/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5400" b="0" cap="none" spc="0" dirty="0">
                <a:ln w="0">
                  <a:noFill/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730702" y="5336160"/>
            <a:ext cx="10310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>
                  <a:noFill/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5400" b="0" cap="none" spc="0" dirty="0">
                <a:ln w="0">
                  <a:noFill/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050705" y="5417496"/>
            <a:ext cx="0" cy="726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93096" y="5417496"/>
            <a:ext cx="0" cy="726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887893" y="5407640"/>
            <a:ext cx="0" cy="726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02636" y="5434629"/>
            <a:ext cx="0" cy="726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97433" y="5426083"/>
            <a:ext cx="0" cy="726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388156" y="2433990"/>
            <a:ext cx="1154177" cy="316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Coil</a:t>
            </a:r>
            <a:endParaRPr lang="th-TH" dirty="0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3012719" y="2214638"/>
            <a:ext cx="0" cy="377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6" idx="1"/>
          </p:cNvCxnSpPr>
          <p:nvPr/>
        </p:nvCxnSpPr>
        <p:spPr>
          <a:xfrm>
            <a:off x="3012719" y="2592175"/>
            <a:ext cx="375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6" idx="3"/>
          </p:cNvCxnSpPr>
          <p:nvPr/>
        </p:nvCxnSpPr>
        <p:spPr>
          <a:xfrm>
            <a:off x="4542333" y="2592175"/>
            <a:ext cx="196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756059" y="2197505"/>
            <a:ext cx="8546" cy="394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875516" y="4917181"/>
            <a:ext cx="350377" cy="179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723116" y="5024642"/>
            <a:ext cx="144000" cy="14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4" name="Oval 73"/>
          <p:cNvSpPr/>
          <p:nvPr/>
        </p:nvSpPr>
        <p:spPr>
          <a:xfrm>
            <a:off x="4234293" y="5016096"/>
            <a:ext cx="144000" cy="14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6" name="Straight Connector 75"/>
          <p:cNvCxnSpPr>
            <a:stCxn id="73" idx="2"/>
          </p:cNvCxnSpPr>
          <p:nvPr/>
        </p:nvCxnSpPr>
        <p:spPr>
          <a:xfrm flipH="1">
            <a:off x="3388156" y="5096642"/>
            <a:ext cx="334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388156" y="5096642"/>
            <a:ext cx="0" cy="320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4" idx="6"/>
          </p:cNvCxnSpPr>
          <p:nvPr/>
        </p:nvCxnSpPr>
        <p:spPr>
          <a:xfrm>
            <a:off x="4378293" y="5088096"/>
            <a:ext cx="16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542333" y="5088096"/>
            <a:ext cx="0" cy="337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1445118" y="314223"/>
            <a:ext cx="9301763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th-TH" sz="6600" b="1" dirty="0">
                <a:ln w="0"/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โครงสร้างและส่วนประกอบของ </a:t>
            </a:r>
            <a:r>
              <a:rPr lang="en-US" sz="6600" b="1" dirty="0">
                <a:ln w="0"/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PLC</a:t>
            </a:r>
            <a:endParaRPr lang="th-TH" sz="3200" b="1" dirty="0">
              <a:ln w="0"/>
              <a:solidFill>
                <a:schemeClr val="bg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1017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9538" y="392933"/>
            <a:ext cx="459292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b="1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การประมวลผลคำสั่ง</a:t>
            </a:r>
          </a:p>
        </p:txBody>
      </p:sp>
      <p:sp>
        <p:nvSpPr>
          <p:cNvPr id="6" name="Rectangle 5"/>
          <p:cNvSpPr/>
          <p:nvPr/>
        </p:nvSpPr>
        <p:spPr>
          <a:xfrm>
            <a:off x="5547782" y="214786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ขั้นตอนที่ 1 ตรวจสอบสภาวะของอินพุต (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Check input status)</a:t>
            </a:r>
            <a:endParaRPr lang="th-TH" sz="2400" b="1" dirty="0">
              <a:solidFill>
                <a:schemeClr val="bg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47782" y="3325624"/>
            <a:ext cx="5562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ขั้นตอนที่ 2 การประมวลผลของโปรแกรม (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Execute program)</a:t>
            </a:r>
            <a:endParaRPr lang="th-TH" sz="2400" b="1" dirty="0">
              <a:solidFill>
                <a:schemeClr val="bg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7781" y="4513522"/>
            <a:ext cx="63940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ขั้นตอนที่ 3 การปรับปรุงสภาวะของเอาท์พุต (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Update output status)</a:t>
            </a:r>
            <a:endParaRPr lang="th-TH" sz="2400" b="1" dirty="0">
              <a:solidFill>
                <a:schemeClr val="bg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9958" y="2141040"/>
            <a:ext cx="3505446" cy="461665"/>
          </a:xfrm>
          <a:prstGeom prst="rect">
            <a:avLst/>
          </a:prstGeom>
          <a:solidFill>
            <a:srgbClr val="92D050"/>
          </a:solidFill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Check Input Status</a:t>
            </a:r>
            <a:endParaRPr lang="th-TH" sz="2400" b="1" dirty="0">
              <a:solidFill>
                <a:schemeClr val="bg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9958" y="3335149"/>
            <a:ext cx="3505446" cy="461665"/>
          </a:xfrm>
          <a:prstGeom prst="rect">
            <a:avLst/>
          </a:prstGeom>
          <a:solidFill>
            <a:srgbClr val="FFFF00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Execute Program</a:t>
            </a:r>
            <a:endParaRPr lang="th-TH" sz="2400" b="1" dirty="0">
              <a:solidFill>
                <a:schemeClr val="bg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9958" y="4494652"/>
            <a:ext cx="3505446" cy="461665"/>
          </a:xfrm>
          <a:prstGeom prst="rect">
            <a:avLst/>
          </a:prstGeom>
          <a:solidFill>
            <a:srgbClr val="FF0000"/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Update Output Status</a:t>
            </a:r>
            <a:endParaRPr lang="th-TH" sz="2400" b="1" dirty="0">
              <a:solidFill>
                <a:schemeClr val="bg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655277" y="2822331"/>
            <a:ext cx="281354" cy="422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400" b="1">
              <a:solidFill>
                <a:schemeClr val="bg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2655277" y="3965495"/>
            <a:ext cx="281354" cy="422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400" b="1">
              <a:solidFill>
                <a:schemeClr val="bg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2655277" y="1628222"/>
            <a:ext cx="281354" cy="422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400" b="1">
              <a:solidFill>
                <a:schemeClr val="bg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2655277" y="5135363"/>
            <a:ext cx="281354" cy="422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400" b="1">
              <a:solidFill>
                <a:schemeClr val="bg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cxnSp>
        <p:nvCxnSpPr>
          <p:cNvPr id="17" name="Elbow Connector 16"/>
          <p:cNvCxnSpPr/>
          <p:nvPr/>
        </p:nvCxnSpPr>
        <p:spPr>
          <a:xfrm rot="5400000" flipH="1">
            <a:off x="840893" y="3592808"/>
            <a:ext cx="3929172" cy="12700"/>
          </a:xfrm>
          <a:prstGeom prst="bentConnector5">
            <a:avLst>
              <a:gd name="adj1" fmla="val -5818"/>
              <a:gd name="adj2" fmla="val -17376921"/>
              <a:gd name="adj3" fmla="val 105091"/>
            </a:avLst>
          </a:prstGeom>
          <a:ln w="1492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7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5474" y="2548345"/>
            <a:ext cx="75608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PLC </a:t>
            </a:r>
            <a:r>
              <a:rPr lang="th-TH" sz="36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จะมีส่วนประกอบที่สำคัญ แบ่งออกเป็น 4 ส่วน คือ</a:t>
            </a:r>
          </a:p>
          <a:p>
            <a:r>
              <a:rPr lang="th-TH" sz="36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1. หน่วยประมวลผลกลาง (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CPU)</a:t>
            </a:r>
          </a:p>
          <a:p>
            <a:r>
              <a:rPr lang="th-TH" sz="36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2. หน่วยความจำ (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Memory)</a:t>
            </a:r>
          </a:p>
          <a:p>
            <a:r>
              <a:rPr lang="th-TH" sz="36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3. หน่วยอินพุต/เอาท์พุต (</a:t>
            </a:r>
            <a:r>
              <a:rPr lang="en-US" sz="3600" b="1" dirty="0" err="1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Input/Output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 Unit)</a:t>
            </a:r>
          </a:p>
          <a:p>
            <a:r>
              <a:rPr lang="th-TH" sz="36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4. หน่วยอุปกรณ์เชื่อมต่อภายนอก (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Peripheral Device)</a:t>
            </a:r>
            <a:endParaRPr lang="th-TH" sz="3600" b="1" dirty="0">
              <a:solidFill>
                <a:schemeClr val="bg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6F9EE4AE-3BDA-4EC3-B394-12B78054E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6456" y="1205923"/>
            <a:ext cx="9301763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th-TH" sz="6600" b="1" dirty="0">
                <a:ln w="0"/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โครงสร้างและส่วนประกอบของ </a:t>
            </a:r>
            <a:r>
              <a:rPr lang="en-US" sz="6600" b="1" dirty="0">
                <a:ln w="0"/>
                <a:solidFill>
                  <a:schemeClr val="bg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PLC</a:t>
            </a:r>
            <a:endParaRPr lang="th-TH" sz="3200" b="1" dirty="0">
              <a:ln w="0"/>
              <a:solidFill>
                <a:schemeClr val="bg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3688119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กำหนดเอง 9">
      <a:dk1>
        <a:srgbClr val="C5C5C5"/>
      </a:dk1>
      <a:lt1>
        <a:srgbClr val="8B8B8B"/>
      </a:lt1>
      <a:dk2>
        <a:srgbClr val="FFFFFF"/>
      </a:dk2>
      <a:lt2>
        <a:srgbClr val="F2F2F2"/>
      </a:lt2>
      <a:accent1>
        <a:srgbClr val="FF0000"/>
      </a:accent1>
      <a:accent2>
        <a:srgbClr val="FF0B0D"/>
      </a:accent2>
      <a:accent3>
        <a:srgbClr val="FD3434"/>
      </a:accent3>
      <a:accent4>
        <a:srgbClr val="FEC1C1"/>
      </a:accent4>
      <a:accent5>
        <a:srgbClr val="FFC1C1"/>
      </a:accent5>
      <a:accent6>
        <a:srgbClr val="FFFFFF"/>
      </a:accent6>
      <a:hlink>
        <a:srgbClr val="FF0000"/>
      </a:hlink>
      <a:folHlink>
        <a:srgbClr val="FF656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กำหนดเอง 10">
      <a:dk1>
        <a:srgbClr val="8B8B8B"/>
      </a:dk1>
      <a:lt1>
        <a:srgbClr val="FFFFFF"/>
      </a:lt1>
      <a:dk2>
        <a:srgbClr val="F2F2F2"/>
      </a:dk2>
      <a:lt2>
        <a:srgbClr val="E7E7E7"/>
      </a:lt2>
      <a:accent1>
        <a:srgbClr val="FF0000"/>
      </a:accent1>
      <a:accent2>
        <a:srgbClr val="FF0B0D"/>
      </a:accent2>
      <a:accent3>
        <a:srgbClr val="FD3434"/>
      </a:accent3>
      <a:accent4>
        <a:srgbClr val="FEC1C1"/>
      </a:accent4>
      <a:accent5>
        <a:srgbClr val="FFC1C1"/>
      </a:accent5>
      <a:accent6>
        <a:srgbClr val="FFFFFF"/>
      </a:accent6>
      <a:hlink>
        <a:srgbClr val="FF0000"/>
      </a:hlink>
      <a:folHlink>
        <a:srgbClr val="FF656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6172</TotalTime>
  <Words>1640</Words>
  <Application>Microsoft Office PowerPoint</Application>
  <PresentationFormat>Widescreen</PresentationFormat>
  <Paragraphs>288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Aharoni</vt:lpstr>
      <vt:lpstr>Arial</vt:lpstr>
      <vt:lpstr>Calibri</vt:lpstr>
      <vt:lpstr>LilyUPC</vt:lpstr>
      <vt:lpstr>Monotype Sorts</vt:lpstr>
      <vt:lpstr>TH Sarabun New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poomipatnorman@outlook.com</cp:lastModifiedBy>
  <cp:revision>166</cp:revision>
  <dcterms:created xsi:type="dcterms:W3CDTF">2019-01-14T06:35:35Z</dcterms:created>
  <dcterms:modified xsi:type="dcterms:W3CDTF">2022-10-10T06:32:38Z</dcterms:modified>
</cp:coreProperties>
</file>