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a:t>
            </a:r>
            <a:r>
              <a:rPr lang="en-US" dirty="0" err="1">
                <a:solidFill>
                  <a:schemeClr val="accent5"/>
                </a:solidFill>
              </a:rPr>
              <a:t>S.Poompozhilan</a:t>
            </a:r>
            <a:endParaRPr lang="en-US" dirty="0">
              <a:solidFill>
                <a:schemeClr val="accent5"/>
              </a:solidFill>
            </a:endParaRPr>
          </a:p>
          <a:p>
            <a:r>
              <a:rPr lang="en-US" dirty="0">
                <a:solidFill>
                  <a:schemeClr val="accent5"/>
                </a:solidFill>
              </a:rPr>
              <a:t>                                                          Reg no.510421114037</a:t>
            </a:r>
          </a:p>
          <a:p>
            <a:r>
              <a:rPr lang="en-US" dirty="0">
                <a:solidFill>
                  <a:schemeClr val="accent5"/>
                </a:solidFill>
              </a:rPr>
              <a:t>                                                                             ARUNAI ENGINEERING COLLEGE</a:t>
            </a:r>
          </a:p>
          <a:p>
            <a:r>
              <a:rPr lang="en-US">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Mugilan</cp:lastModifiedBy>
  <cp:revision>6</cp:revision>
  <dcterms:created xsi:type="dcterms:W3CDTF">2024-03-31T06:22:37Z</dcterms:created>
  <dcterms:modified xsi:type="dcterms:W3CDTF">2024-04-02T10:52:29Z</dcterms:modified>
</cp:coreProperties>
</file>