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 PROJECT</a:t>
            </a:r>
            <a:br>
              <a:rPr lang="en-US" b="1" dirty="0">
                <a:solidFill>
                  <a:schemeClr val="accent4"/>
                </a:solidFill>
              </a:rPr>
            </a:br>
            <a:br>
              <a:rPr lang="en-US" b="1" dirty="0">
                <a:solidFill>
                  <a:schemeClr val="accent4"/>
                </a:solidFill>
              </a:rPr>
            </a:br>
            <a:r>
              <a:rPr lang="en-US" b="1" dirty="0">
                <a:solidFill>
                  <a:schemeClr val="accent4"/>
                </a:solidFill>
              </a:rPr>
              <a:t>MOVIE RATING ANALYSIS</a:t>
            </a:r>
          </a:p>
        </p:txBody>
      </p:sp>
      <p:sp>
        <p:nvSpPr>
          <p:cNvPr id="3" name="Subtitle 2">
            <a:extLst>
              <a:ext uri="{FF2B5EF4-FFF2-40B4-BE49-F238E27FC236}">
                <a16:creationId xmlns:a16="http://schemas.microsoft.com/office/drawing/2014/main" id="{D5344435-A963-7728-088A-182F260BDDB9}"/>
              </a:ext>
            </a:extLst>
          </p:cNvPr>
          <p:cNvSpPr>
            <a:spLocks noGrp="1"/>
          </p:cNvSpPr>
          <p:nvPr>
            <p:ph type="subTitle" idx="1"/>
          </p:nvPr>
        </p:nvSpPr>
        <p:spPr>
          <a:xfrm>
            <a:off x="1523999" y="4343400"/>
            <a:ext cx="10734675" cy="2095500"/>
          </a:xfrm>
        </p:spPr>
        <p:txBody>
          <a:bodyPr>
            <a:normAutofit fontScale="92500" lnSpcReduction="20000"/>
          </a:bodyPr>
          <a:lstStyle/>
          <a:p>
            <a:r>
              <a:rPr lang="en-US" dirty="0"/>
              <a:t>                     </a:t>
            </a:r>
            <a:r>
              <a:rPr lang="en-US" dirty="0">
                <a:solidFill>
                  <a:schemeClr val="accent2"/>
                </a:solidFill>
              </a:rPr>
              <a:t>PRESENTED BY </a:t>
            </a:r>
          </a:p>
          <a:p>
            <a:r>
              <a:rPr lang="en-US" dirty="0">
                <a:solidFill>
                  <a:schemeClr val="accent5"/>
                </a:solidFill>
              </a:rPr>
              <a:t>                                              </a:t>
            </a:r>
            <a:r>
              <a:rPr lang="en-US" dirty="0" err="1">
                <a:solidFill>
                  <a:schemeClr val="accent5"/>
                </a:solidFill>
              </a:rPr>
              <a:t>S.Poompozhilan</a:t>
            </a:r>
            <a:endParaRPr lang="en-US" dirty="0">
              <a:solidFill>
                <a:schemeClr val="accent5"/>
              </a:solidFill>
            </a:endParaRPr>
          </a:p>
          <a:p>
            <a:r>
              <a:rPr lang="en-US" dirty="0">
                <a:solidFill>
                  <a:schemeClr val="accent5"/>
                </a:solidFill>
              </a:rPr>
              <a:t>                                                          Reg no.510421114025</a:t>
            </a:r>
          </a:p>
          <a:p>
            <a:r>
              <a:rPr lang="en-US" dirty="0">
                <a:solidFill>
                  <a:schemeClr val="accent5"/>
                </a:solidFill>
              </a:rPr>
              <a:t>                                                                                 ARUNAI ENGINEERING COLLEGE</a:t>
            </a:r>
          </a:p>
          <a:p>
            <a:r>
              <a:rPr lang="en-US" dirty="0">
                <a:solidFill>
                  <a:schemeClr val="accent5"/>
                </a:solidFill>
              </a:rPr>
              <a:t>                                                                                         </a:t>
            </a:r>
            <a:r>
              <a:rPr lang="en-US" sz="2000" dirty="0">
                <a:solidFill>
                  <a:schemeClr val="accent5"/>
                </a:solidFill>
              </a:rPr>
              <a:t>3</a:t>
            </a:r>
            <a:r>
              <a:rPr lang="en-US" sz="2000" baseline="30000" dirty="0">
                <a:solidFill>
                  <a:schemeClr val="accent5"/>
                </a:solidFill>
              </a:rPr>
              <a:t>RD</a:t>
            </a:r>
            <a:r>
              <a:rPr lang="en-US" sz="2000" dirty="0">
                <a:solidFill>
                  <a:schemeClr val="accent5"/>
                </a:solidFill>
              </a:rPr>
              <a:t> YEAR  B.E MECHANICAL ENGINEERING </a:t>
            </a:r>
            <a:br>
              <a:rPr lang="en-US" dirty="0"/>
            </a:br>
            <a:endParaRPr lang="en-US"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2018E1B-E0B9-4440-AFF3-4112E50A2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4"/>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5"/>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6"/>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7"/>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287</TotalTime>
  <Words>1337</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Söhne</vt: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Poompozhilan S</cp:lastModifiedBy>
  <cp:revision>8</cp:revision>
  <dcterms:created xsi:type="dcterms:W3CDTF">2024-03-31T06:22:37Z</dcterms:created>
  <dcterms:modified xsi:type="dcterms:W3CDTF">2024-04-02T03:40:00Z</dcterms:modified>
</cp:coreProperties>
</file>