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9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7DFA-8C71-D14C-890D-1B2A8032C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93F07-5AE3-2541-8828-B17294F4F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F5DC-38DF-F442-A293-DE041DE4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134C-FB5C-304B-9B43-1649E857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1D3E-3B3E-B346-A1D2-230D4C8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3F15-D35A-A74B-B87F-30AE7F33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13787-5DAC-F348-83DE-29C146D5B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8E06-65FC-6546-8832-B2D5DD54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34E5-FC07-1040-A69C-A2EA5959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4E2C-607D-B345-946F-8A510343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1B724-A3C0-1045-8DA0-345B52804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1DA78-12C9-2940-9935-61923640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8627-57D6-244E-BF4B-31EE6025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D4C6-6D9E-3F43-BDCE-CAEE2846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CFA8-EBF6-AB4A-BC7F-D3B20015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95F7-1A3B-464F-B43D-C5375EE0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2EB5-F2C2-B943-97C4-12C1E513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DD5C-88CC-294A-B897-565BC6A1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F144-91C8-0F41-BBB6-65834ECF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651C-7687-9043-A0BF-FD0D39CB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A181-4F09-5944-BAB3-844F92D2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7818-BB4E-3B4C-A31E-372E083F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6D1D-7F4A-C246-B49D-7BA858BF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7782-1422-9E42-9916-E9A7E776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BE3F-0D21-3945-9DE4-259BEBC2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D991-D35A-B74B-B15A-6789747F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A113-E726-AE45-AB0B-1F2264D7F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3D57-AEF8-7A41-9CF7-3EE27746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7CDE6-132F-0445-94B3-37A19A2B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AD33B-8BC5-EE48-B917-70086D67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3B33E-8FBB-9045-9E8F-4816DA4B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9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4363-BF61-0349-A28D-B6F213A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7079-685A-5948-8C3E-D4B65EBB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7672D-D9DD-2A45-A9CB-1F07D386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CC33F-FFB2-9B42-A9C0-8CCC22613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5831F-8146-8D46-B6E8-217710FE5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31839-E586-AC48-8E06-05B6C348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1A292-FB47-1241-B4C8-57D4FBC0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8722D-DBC6-AD4A-B602-8E4351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E917-01AD-124E-819B-B742BCFD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CAA1-7048-3848-BE69-C165D2CF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6383C-079B-1A4E-AF6B-B65D83C1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51578-07BC-A648-9EBD-44ECAB64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DC89E-0DCC-D549-98DD-E3C8B14D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BEF70-9D9F-2046-8B57-2E9FE934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63253-8B0E-134C-A0C8-069F25A3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14B7-413C-2543-8A9B-9952BA0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FB10-A096-0B42-BFFE-08832D81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F7E02-4AFB-3745-A1AC-4CF18344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EBB33-1527-5045-AB26-69237999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1ACE-EC9C-F44D-9EE9-65725062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2E6F-1B35-C24C-91FE-5FCB2909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9309-3E9B-D841-A4A3-A3CC1825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CD8E0-1FB2-724A-A5CF-1652DB856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9D1E-9FD7-554E-97FB-1A7A2D06A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7E6E-F2F7-E54B-AB88-FDF204F0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6083B-5027-8A4D-8F87-C97E72B8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2478-0191-034C-BC6D-CA306A63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0DAE4-614C-E545-8FD1-67B0BDED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3A971-44EE-5B47-9416-1BF5596A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5082-BE8E-004C-AB36-661DC88F7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F6BB-1A3E-EB45-9234-9AFF5F8F3FB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DB21-E9A1-7647-8773-AA90245CD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2CDC-C8FA-1448-9937-CB593AA12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89F6-62CA-9F4E-BBEA-36DC6ED0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C954-E189-8440-B3AC-827DF086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126" y="329486"/>
            <a:ext cx="54864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Jun Yaw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501BC-A664-1445-B3D7-A002BE1F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5" y="-196951"/>
            <a:ext cx="3364340" cy="2378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F74F2E-A305-4944-B598-1536E878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56" y="2026763"/>
            <a:ext cx="2293070" cy="45861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BBCD9C-E80F-459A-9ED9-73CF809DC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6" y="2026503"/>
            <a:ext cx="2293200" cy="4586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E20CBA-A2B7-48CF-9184-149458256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526" y="2026763"/>
            <a:ext cx="2293200" cy="45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2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&gt;&gt; Jun Yaw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&gt;&gt; [Your Name]</dc:title>
  <dc:creator>#YEAN SEANGLIDET#</dc:creator>
  <cp:lastModifiedBy>Poon Jun Yaw</cp:lastModifiedBy>
  <cp:revision>3</cp:revision>
  <dcterms:created xsi:type="dcterms:W3CDTF">2018-09-04T09:32:50Z</dcterms:created>
  <dcterms:modified xsi:type="dcterms:W3CDTF">2018-09-09T10:54:30Z</dcterms:modified>
</cp:coreProperties>
</file>