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73" d="100"/>
          <a:sy n="73" d="100"/>
        </p:scale>
        <p:origin x="618"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161867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279E4A-E1DA-4374-AC4C-A87E4E7AEDF9}"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3271533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820985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16993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3873340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338633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2725072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2106661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341991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287932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3874248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279E4A-E1DA-4374-AC4C-A87E4E7AEDF9}"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1559611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279E4A-E1DA-4374-AC4C-A87E4E7AEDF9}" type="datetimeFigureOut">
              <a:rPr lang="en-US" smtClean="0"/>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127937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344017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41003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04279E4A-E1DA-4374-AC4C-A87E4E7AEDF9}" type="datetimeFigureOut">
              <a:rPr lang="en-US" smtClean="0"/>
              <a:t>8/29/2022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2128214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279E4A-E1DA-4374-AC4C-A87E4E7AEDF9}" type="datetimeFigureOut">
              <a:rPr lang="en-US" smtClean="0"/>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6EFFA-9929-4161-A6BC-A5ECD3F8174C}" type="slidenum">
              <a:rPr lang="en-US" smtClean="0"/>
              <a:t>‹#›</a:t>
            </a:fld>
            <a:endParaRPr lang="en-US"/>
          </a:p>
        </p:txBody>
      </p:sp>
    </p:spTree>
    <p:extLst>
      <p:ext uri="{BB962C8B-B14F-4D97-AF65-F5344CB8AC3E}">
        <p14:creationId xmlns:p14="http://schemas.microsoft.com/office/powerpoint/2010/main" val="219443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4279E4A-E1DA-4374-AC4C-A87E4E7AEDF9}" type="datetimeFigureOut">
              <a:rPr lang="en-US" smtClean="0"/>
              <a:t>8/29/2022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4C6EFFA-9929-4161-A6BC-A5ECD3F8174C}" type="slidenum">
              <a:rPr lang="en-US" smtClean="0"/>
              <a:t>‹#›</a:t>
            </a:fld>
            <a:endParaRPr lang="en-US"/>
          </a:p>
        </p:txBody>
      </p:sp>
    </p:spTree>
    <p:extLst>
      <p:ext uri="{BB962C8B-B14F-4D97-AF65-F5344CB8AC3E}">
        <p14:creationId xmlns:p14="http://schemas.microsoft.com/office/powerpoint/2010/main" val="145750812"/>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857250" indent="-857250" algn="l">
              <a:buFont typeface="Arial" panose="020B0604020202020204" pitchFamily="34" charset="0"/>
              <a:buChar char="•"/>
            </a:pPr>
            <a:endParaRPr lang="en-US" sz="1800" dirty="0">
              <a:latin typeface="Arial Rounded MT Bold" panose="020F0704030504030204" pitchFamily="34" charset="0"/>
            </a:endParaRP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547689" y="0"/>
            <a:ext cx="9096622" cy="6858000"/>
          </a:xfrm>
          <a:prstGeom prst="rect">
            <a:avLst/>
          </a:prstGeom>
        </p:spPr>
      </p:pic>
      <p:sp>
        <p:nvSpPr>
          <p:cNvPr id="5" name="Rectangle 4"/>
          <p:cNvSpPr/>
          <p:nvPr/>
        </p:nvSpPr>
        <p:spPr>
          <a:xfrm>
            <a:off x="1547689" y="625975"/>
            <a:ext cx="3280028" cy="2308324"/>
          </a:xfrm>
          <a:prstGeom prst="rect">
            <a:avLst/>
          </a:prstGeom>
          <a:solidFill>
            <a:schemeClr val="tx2">
              <a:lumMod val="40000"/>
              <a:lumOff val="60000"/>
            </a:scheme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685800" indent="-685800" algn="ctr">
              <a:buFont typeface="Arial" panose="020B0604020202020204" pitchFamily="34" charset="0"/>
              <a:buChar char="•"/>
            </a:pPr>
            <a:r>
              <a:rPr lang="en-US" dirty="0"/>
              <a:t>SUBMITTED BY – </a:t>
            </a:r>
          </a:p>
          <a:p>
            <a:pPr marL="685800" indent="-685800" algn="ctr">
              <a:buFont typeface="Arial" panose="020B0604020202020204" pitchFamily="34" charset="0"/>
              <a:buChar char="•"/>
            </a:pPr>
            <a:endParaRPr lang="en-US" dirty="0"/>
          </a:p>
          <a:p>
            <a:pPr marL="685800" indent="-685800" algn="ctr">
              <a:buFont typeface="Arial" panose="020B0604020202020204" pitchFamily="34" charset="0"/>
              <a:buChar char="•"/>
            </a:pPr>
            <a:r>
              <a:rPr lang="en-US" dirty="0"/>
              <a:t>Poonam Kaur</a:t>
            </a:r>
          </a:p>
          <a:p>
            <a:pPr marL="685800" indent="-685800" algn="ctr">
              <a:buFont typeface="Arial" panose="020B0604020202020204" pitchFamily="34" charset="0"/>
              <a:buChar char="•"/>
            </a:pPr>
            <a:endParaRPr lang="en-US" dirty="0"/>
          </a:p>
          <a:p>
            <a:pPr marL="685800" indent="-685800" algn="ctr">
              <a:buFont typeface="Arial" panose="020B0604020202020204" pitchFamily="34" charset="0"/>
              <a:buChar char="•"/>
            </a:pPr>
            <a:r>
              <a:rPr lang="en-US" dirty="0"/>
              <a:t>Batch- Internship </a:t>
            </a:r>
            <a:r>
              <a:rPr lang="en-US" dirty="0" smtClean="0"/>
              <a:t>29</a:t>
            </a:r>
          </a:p>
          <a:p>
            <a:pPr marL="685800" indent="-685800" algn="ctr">
              <a:buFont typeface="Arial" panose="020B0604020202020204" pitchFamily="34" charset="0"/>
              <a:buChar char="•"/>
            </a:pPr>
            <a:endParaRPr lang="en-US" dirty="0"/>
          </a:p>
          <a:p>
            <a:pPr algn="ctr"/>
            <a:r>
              <a:rPr lang="en-US" dirty="0" smtClean="0"/>
              <a:t>Data Science Project-</a:t>
            </a:r>
          </a:p>
          <a:p>
            <a:pPr algn="ctr"/>
            <a:r>
              <a:rPr lang="en-US" dirty="0" smtClean="0"/>
              <a:t>House Price Prediction</a:t>
            </a:r>
            <a:endParaRPr lang="en-US" dirty="0"/>
          </a:p>
        </p:txBody>
      </p:sp>
    </p:spTree>
    <p:extLst>
      <p:ext uri="{BB962C8B-B14F-4D97-AF65-F5344CB8AC3E}">
        <p14:creationId xmlns:p14="http://schemas.microsoft.com/office/powerpoint/2010/main" val="298504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latin typeface="Arial Rounded MT Bold" panose="020F0704030504030204" pitchFamily="34" charset="0"/>
              </a:rPr>
              <a:t>Problem Statement: To predict Target variable Sales price based on 79 Features using Regression</a:t>
            </a:r>
            <a:br>
              <a:rPr lang="en-US" sz="1800" dirty="0" smtClean="0">
                <a:latin typeface="Arial Rounded MT Bold" panose="020F0704030504030204" pitchFamily="34" charset="0"/>
              </a:rPr>
            </a:br>
            <a:r>
              <a:rPr lang="en-US" sz="1800" dirty="0">
                <a:latin typeface="Arial Rounded MT Bold" panose="020F0704030504030204" pitchFamily="34" charset="0"/>
              </a:rPr>
              <a:t/>
            </a:r>
            <a:br>
              <a:rPr lang="en-US" sz="1800" dirty="0">
                <a:latin typeface="Arial Rounded MT Bold" panose="020F0704030504030204" pitchFamily="34" charset="0"/>
              </a:rPr>
            </a:br>
            <a:r>
              <a:rPr lang="en-US" sz="1800" dirty="0" smtClean="0">
                <a:latin typeface="Arial Rounded MT Bold" panose="020F070403050403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t>
            </a:r>
            <a:r>
              <a:rPr lang="en-US" sz="1800" smtClean="0">
                <a:latin typeface="Arial Rounded MT Bold" panose="020F0704030504030204" pitchFamily="34" charset="0"/>
              </a:rPr>
              <a:t>and purchases.</a:t>
            </a:r>
            <a:endParaRPr lang="en-US" sz="1800" dirty="0">
              <a:latin typeface="Arial Rounded MT Bold" panose="020F0704030504030204" pitchFamily="34" charset="0"/>
            </a:endParaRPr>
          </a:p>
        </p:txBody>
      </p:sp>
      <p:sp>
        <p:nvSpPr>
          <p:cNvPr id="3" name="Content Placeholder 2"/>
          <p:cNvSpPr>
            <a:spLocks noGrp="1"/>
          </p:cNvSpPr>
          <p:nvPr>
            <p:ph idx="1"/>
          </p:nvPr>
        </p:nvSpPr>
        <p:spPr>
          <a:xfrm>
            <a:off x="1104293" y="7889965"/>
            <a:ext cx="8946541"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331733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7600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108</TotalTime>
  <Words>29</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Rounded MT Bold</vt:lpstr>
      <vt:lpstr>Century Gothic</vt:lpstr>
      <vt:lpstr>Wingdings 3</vt:lpstr>
      <vt:lpstr>Ion</vt:lpstr>
      <vt:lpstr>PowerPoint Presentation</vt:lpstr>
      <vt:lpstr>Problem Statement: To predict Target variable Sales price based on 79 Features using Regression  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dc:creator>
  <cp:lastModifiedBy>Suraj</cp:lastModifiedBy>
  <cp:revision>5</cp:revision>
  <dcterms:created xsi:type="dcterms:W3CDTF">2022-08-29T17:47:39Z</dcterms:created>
  <dcterms:modified xsi:type="dcterms:W3CDTF">2022-08-29T19:36:31Z</dcterms:modified>
</cp:coreProperties>
</file>