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Lst>
  <p:notesMasterIdLst>
    <p:notesMasterId r:id="rId29"/>
  </p:notesMasterIdLst>
  <p:sldIdLst>
    <p:sldId id="257" r:id="rId3"/>
    <p:sldId id="258" r:id="rId4"/>
    <p:sldId id="259" r:id="rId5"/>
    <p:sldId id="260" r:id="rId6"/>
    <p:sldId id="265" r:id="rId7"/>
    <p:sldId id="263" r:id="rId8"/>
    <p:sldId id="264" r:id="rId9"/>
    <p:sldId id="267" r:id="rId10"/>
    <p:sldId id="266" r:id="rId11"/>
    <p:sldId id="268" r:id="rId12"/>
    <p:sldId id="269" r:id="rId13"/>
    <p:sldId id="270"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CC"/>
    <a:srgbClr val="FF99FF"/>
    <a:srgbClr val="66FFFF"/>
    <a:srgbClr val="817F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A7CA94-9ED1-4321-9196-7FDE47A400F4}" v="134" dt="2025-07-04T18:09:00.3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4660" autoAdjust="0"/>
  </p:normalViewPr>
  <p:slideViewPr>
    <p:cSldViewPr>
      <p:cViewPr varScale="1">
        <p:scale>
          <a:sx n="89" d="100"/>
          <a:sy n="89" d="100"/>
        </p:scale>
        <p:origin x="128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Jha" userId="25ebae0e9a9201c9" providerId="LiveId" clId="{DFA7CA94-9ED1-4321-9196-7FDE47A400F4}"/>
    <pc:docChg chg="undo custSel addSld delSld modSld addMainMaster modMainMaster">
      <pc:chgData name="Gaurav Jha" userId="25ebae0e9a9201c9" providerId="LiveId" clId="{DFA7CA94-9ED1-4321-9196-7FDE47A400F4}" dt="2025-07-04T18:42:13.068" v="2407" actId="20577"/>
      <pc:docMkLst>
        <pc:docMk/>
      </pc:docMkLst>
      <pc:sldChg chg="modSp mod setBg">
        <pc:chgData name="Gaurav Jha" userId="25ebae0e9a9201c9" providerId="LiveId" clId="{DFA7CA94-9ED1-4321-9196-7FDE47A400F4}" dt="2025-07-04T18:09:01.007" v="2275" actId="27636"/>
        <pc:sldMkLst>
          <pc:docMk/>
          <pc:sldMk cId="0" sldId="257"/>
        </pc:sldMkLst>
        <pc:spChg chg="mod">
          <ac:chgData name="Gaurav Jha" userId="25ebae0e9a9201c9" providerId="LiveId" clId="{DFA7CA94-9ED1-4321-9196-7FDE47A400F4}" dt="2025-07-04T18:09:01.006" v="2274" actId="27636"/>
          <ac:spMkLst>
            <pc:docMk/>
            <pc:sldMk cId="0" sldId="257"/>
            <ac:spMk id="3" creationId="{00000000-0000-0000-0000-000000000000}"/>
          </ac:spMkLst>
        </pc:spChg>
        <pc:spChg chg="mod">
          <ac:chgData name="Gaurav Jha" userId="25ebae0e9a9201c9" providerId="LiveId" clId="{DFA7CA94-9ED1-4321-9196-7FDE47A400F4}" dt="2025-07-04T18:09:01.007" v="2275" actId="27636"/>
          <ac:spMkLst>
            <pc:docMk/>
            <pc:sldMk cId="0" sldId="257"/>
            <ac:spMk id="4" creationId="{00000000-0000-0000-0000-000000000000}"/>
          </ac:spMkLst>
        </pc:spChg>
      </pc:sldChg>
      <pc:sldChg chg="modSp mod">
        <pc:chgData name="Gaurav Jha" userId="25ebae0e9a9201c9" providerId="LiveId" clId="{DFA7CA94-9ED1-4321-9196-7FDE47A400F4}" dt="2025-07-04T18:10:11.978" v="2283" actId="122"/>
        <pc:sldMkLst>
          <pc:docMk/>
          <pc:sldMk cId="0" sldId="258"/>
        </pc:sldMkLst>
        <pc:spChg chg="mod">
          <ac:chgData name="Gaurav Jha" userId="25ebae0e9a9201c9" providerId="LiveId" clId="{DFA7CA94-9ED1-4321-9196-7FDE47A400F4}" dt="2025-07-04T18:10:11.978" v="2283" actId="122"/>
          <ac:spMkLst>
            <pc:docMk/>
            <pc:sldMk cId="0" sldId="258"/>
            <ac:spMk id="3" creationId="{00000000-0000-0000-0000-000000000000}"/>
          </ac:spMkLst>
        </pc:spChg>
        <pc:picChg chg="mod">
          <ac:chgData name="Gaurav Jha" userId="25ebae0e9a9201c9" providerId="LiveId" clId="{DFA7CA94-9ED1-4321-9196-7FDE47A400F4}" dt="2025-07-04T18:09:42.916" v="2281" actId="14100"/>
          <ac:picMkLst>
            <pc:docMk/>
            <pc:sldMk cId="0" sldId="258"/>
            <ac:picMk id="6" creationId="{00000000-0000-0000-0000-000000000000}"/>
          </ac:picMkLst>
        </pc:picChg>
      </pc:sldChg>
      <pc:sldChg chg="addSp delSp modSp mod">
        <pc:chgData name="Gaurav Jha" userId="25ebae0e9a9201c9" providerId="LiveId" clId="{DFA7CA94-9ED1-4321-9196-7FDE47A400F4}" dt="2025-07-04T14:37:31.701" v="1544" actId="1076"/>
        <pc:sldMkLst>
          <pc:docMk/>
          <pc:sldMk cId="0" sldId="259"/>
        </pc:sldMkLst>
        <pc:spChg chg="del">
          <ac:chgData name="Gaurav Jha" userId="25ebae0e9a9201c9" providerId="LiveId" clId="{DFA7CA94-9ED1-4321-9196-7FDE47A400F4}" dt="2025-07-04T08:15:33.772" v="0" actId="26606"/>
          <ac:spMkLst>
            <pc:docMk/>
            <pc:sldMk cId="0" sldId="259"/>
            <ac:spMk id="3" creationId="{00000000-0000-0000-0000-000000000000}"/>
          </ac:spMkLst>
        </pc:spChg>
        <pc:spChg chg="mod">
          <ac:chgData name="Gaurav Jha" userId="25ebae0e9a9201c9" providerId="LiveId" clId="{DFA7CA94-9ED1-4321-9196-7FDE47A400F4}" dt="2025-07-04T14:37:31.701" v="1544" actId="1076"/>
          <ac:spMkLst>
            <pc:docMk/>
            <pc:sldMk cId="0" sldId="259"/>
            <ac:spMk id="4" creationId="{00000000-0000-0000-0000-000000000000}"/>
          </ac:spMkLst>
        </pc:spChg>
        <pc:graphicFrameChg chg="add mod">
          <ac:chgData name="Gaurav Jha" userId="25ebae0e9a9201c9" providerId="LiveId" clId="{DFA7CA94-9ED1-4321-9196-7FDE47A400F4}" dt="2025-07-04T09:25:19.800" v="593" actId="20577"/>
          <ac:graphicFrameMkLst>
            <pc:docMk/>
            <pc:sldMk cId="0" sldId="259"/>
            <ac:graphicFrameMk id="7" creationId="{E0723F7C-DA54-C5FA-0DD5-D6F3EBA69699}"/>
          </ac:graphicFrameMkLst>
        </pc:graphicFrameChg>
      </pc:sldChg>
      <pc:sldChg chg="modSp mod">
        <pc:chgData name="Gaurav Jha" userId="25ebae0e9a9201c9" providerId="LiveId" clId="{DFA7CA94-9ED1-4321-9196-7FDE47A400F4}" dt="2025-07-04T18:11:11.348" v="2288" actId="14100"/>
        <pc:sldMkLst>
          <pc:docMk/>
          <pc:sldMk cId="0" sldId="260"/>
        </pc:sldMkLst>
        <pc:spChg chg="mod">
          <ac:chgData name="Gaurav Jha" userId="25ebae0e9a9201c9" providerId="LiveId" clId="{DFA7CA94-9ED1-4321-9196-7FDE47A400F4}" dt="2025-07-04T14:36:42.065" v="1539" actId="5793"/>
          <ac:spMkLst>
            <pc:docMk/>
            <pc:sldMk cId="0" sldId="260"/>
            <ac:spMk id="6" creationId="{00000000-0000-0000-0000-000000000000}"/>
          </ac:spMkLst>
        </pc:spChg>
        <pc:picChg chg="mod">
          <ac:chgData name="Gaurav Jha" userId="25ebae0e9a9201c9" providerId="LiveId" clId="{DFA7CA94-9ED1-4321-9196-7FDE47A400F4}" dt="2025-07-04T18:11:11.348" v="2288" actId="14100"/>
          <ac:picMkLst>
            <pc:docMk/>
            <pc:sldMk cId="0" sldId="260"/>
            <ac:picMk id="9" creationId="{00000000-0000-0000-0000-000000000000}"/>
          </ac:picMkLst>
        </pc:picChg>
      </pc:sldChg>
      <pc:sldChg chg="delSp modSp mod">
        <pc:chgData name="Gaurav Jha" userId="25ebae0e9a9201c9" providerId="LiveId" clId="{DFA7CA94-9ED1-4321-9196-7FDE47A400F4}" dt="2025-07-04T18:05:35.261" v="2257" actId="478"/>
        <pc:sldMkLst>
          <pc:docMk/>
          <pc:sldMk cId="0" sldId="263"/>
        </pc:sldMkLst>
        <pc:spChg chg="del mod">
          <ac:chgData name="Gaurav Jha" userId="25ebae0e9a9201c9" providerId="LiveId" clId="{DFA7CA94-9ED1-4321-9196-7FDE47A400F4}" dt="2025-07-04T18:05:35.261" v="2257" actId="478"/>
          <ac:spMkLst>
            <pc:docMk/>
            <pc:sldMk cId="0" sldId="263"/>
            <ac:spMk id="2" creationId="{00000000-0000-0000-0000-000000000000}"/>
          </ac:spMkLst>
        </pc:spChg>
        <pc:picChg chg="mod">
          <ac:chgData name="Gaurav Jha" userId="25ebae0e9a9201c9" providerId="LiveId" clId="{DFA7CA94-9ED1-4321-9196-7FDE47A400F4}" dt="2025-07-04T18:05:30.158" v="2256" actId="1076"/>
          <ac:picMkLst>
            <pc:docMk/>
            <pc:sldMk cId="0" sldId="263"/>
            <ac:picMk id="4" creationId="{00000000-0000-0000-0000-000000000000}"/>
          </ac:picMkLst>
        </pc:picChg>
      </pc:sldChg>
      <pc:sldChg chg="modSp mod">
        <pc:chgData name="Gaurav Jha" userId="25ebae0e9a9201c9" providerId="LiveId" clId="{DFA7CA94-9ED1-4321-9196-7FDE47A400F4}" dt="2025-07-04T18:12:24.658" v="2303" actId="122"/>
        <pc:sldMkLst>
          <pc:docMk/>
          <pc:sldMk cId="0" sldId="264"/>
        </pc:sldMkLst>
        <pc:spChg chg="mod">
          <ac:chgData name="Gaurav Jha" userId="25ebae0e9a9201c9" providerId="LiveId" clId="{DFA7CA94-9ED1-4321-9196-7FDE47A400F4}" dt="2025-07-04T18:12:24.658" v="2303" actId="122"/>
          <ac:spMkLst>
            <pc:docMk/>
            <pc:sldMk cId="0" sldId="264"/>
            <ac:spMk id="2" creationId="{00000000-0000-0000-0000-000000000000}"/>
          </ac:spMkLst>
        </pc:spChg>
        <pc:spChg chg="mod">
          <ac:chgData name="Gaurav Jha" userId="25ebae0e9a9201c9" providerId="LiveId" clId="{DFA7CA94-9ED1-4321-9196-7FDE47A400F4}" dt="2025-07-04T15:16:36.281" v="1726" actId="20577"/>
          <ac:spMkLst>
            <pc:docMk/>
            <pc:sldMk cId="0" sldId="264"/>
            <ac:spMk id="3" creationId="{00000000-0000-0000-0000-000000000000}"/>
          </ac:spMkLst>
        </pc:spChg>
      </pc:sldChg>
      <pc:sldChg chg="modSp mod">
        <pc:chgData name="Gaurav Jha" userId="25ebae0e9a9201c9" providerId="LiveId" clId="{DFA7CA94-9ED1-4321-9196-7FDE47A400F4}" dt="2025-07-04T18:12:35.773" v="2304" actId="122"/>
        <pc:sldMkLst>
          <pc:docMk/>
          <pc:sldMk cId="0" sldId="265"/>
        </pc:sldMkLst>
        <pc:spChg chg="mod">
          <ac:chgData name="Gaurav Jha" userId="25ebae0e9a9201c9" providerId="LiveId" clId="{DFA7CA94-9ED1-4321-9196-7FDE47A400F4}" dt="2025-07-04T18:12:35.773" v="2304" actId="122"/>
          <ac:spMkLst>
            <pc:docMk/>
            <pc:sldMk cId="0" sldId="265"/>
            <ac:spMk id="2" creationId="{00000000-0000-0000-0000-000000000000}"/>
          </ac:spMkLst>
        </pc:spChg>
        <pc:spChg chg="mod">
          <ac:chgData name="Gaurav Jha" userId="25ebae0e9a9201c9" providerId="LiveId" clId="{DFA7CA94-9ED1-4321-9196-7FDE47A400F4}" dt="2025-07-04T18:11:59.902" v="2302" actId="20577"/>
          <ac:spMkLst>
            <pc:docMk/>
            <pc:sldMk cId="0" sldId="265"/>
            <ac:spMk id="3" creationId="{00000000-0000-0000-0000-000000000000}"/>
          </ac:spMkLst>
        </pc:spChg>
      </pc:sldChg>
      <pc:sldChg chg="modSp mod">
        <pc:chgData name="Gaurav Jha" userId="25ebae0e9a9201c9" providerId="LiveId" clId="{DFA7CA94-9ED1-4321-9196-7FDE47A400F4}" dt="2025-07-04T15:14:10.001" v="1721" actId="1076"/>
        <pc:sldMkLst>
          <pc:docMk/>
          <pc:sldMk cId="0" sldId="266"/>
        </pc:sldMkLst>
        <pc:spChg chg="mod">
          <ac:chgData name="Gaurav Jha" userId="25ebae0e9a9201c9" providerId="LiveId" clId="{DFA7CA94-9ED1-4321-9196-7FDE47A400F4}" dt="2025-07-04T15:13:37.381" v="1718" actId="1076"/>
          <ac:spMkLst>
            <pc:docMk/>
            <pc:sldMk cId="0" sldId="266"/>
            <ac:spMk id="2" creationId="{00000000-0000-0000-0000-000000000000}"/>
          </ac:spMkLst>
        </pc:spChg>
        <pc:spChg chg="mod">
          <ac:chgData name="Gaurav Jha" userId="25ebae0e9a9201c9" providerId="LiveId" clId="{DFA7CA94-9ED1-4321-9196-7FDE47A400F4}" dt="2025-07-04T15:14:10.001" v="1721" actId="1076"/>
          <ac:spMkLst>
            <pc:docMk/>
            <pc:sldMk cId="0" sldId="266"/>
            <ac:spMk id="3" creationId="{00000000-0000-0000-0000-000000000000}"/>
          </ac:spMkLst>
        </pc:spChg>
      </pc:sldChg>
      <pc:sldChg chg="addSp delSp modSp mod">
        <pc:chgData name="Gaurav Jha" userId="25ebae0e9a9201c9" providerId="LiveId" clId="{DFA7CA94-9ED1-4321-9196-7FDE47A400F4}" dt="2025-07-04T18:13:55.428" v="2307" actId="1076"/>
        <pc:sldMkLst>
          <pc:docMk/>
          <pc:sldMk cId="0" sldId="267"/>
        </pc:sldMkLst>
        <pc:spChg chg="mod">
          <ac:chgData name="Gaurav Jha" userId="25ebae0e9a9201c9" providerId="LiveId" clId="{DFA7CA94-9ED1-4321-9196-7FDE47A400F4}" dt="2025-07-04T18:13:42.500" v="2306" actId="122"/>
          <ac:spMkLst>
            <pc:docMk/>
            <pc:sldMk cId="0" sldId="267"/>
            <ac:spMk id="2" creationId="{00000000-0000-0000-0000-000000000000}"/>
          </ac:spMkLst>
        </pc:spChg>
        <pc:spChg chg="add mod">
          <ac:chgData name="Gaurav Jha" userId="25ebae0e9a9201c9" providerId="LiveId" clId="{DFA7CA94-9ED1-4321-9196-7FDE47A400F4}" dt="2025-07-04T18:13:55.428" v="2307" actId="1076"/>
          <ac:spMkLst>
            <pc:docMk/>
            <pc:sldMk cId="0" sldId="267"/>
            <ac:spMk id="5" creationId="{21DD20AA-26D9-A351-5FA0-3407F0A55694}"/>
          </ac:spMkLst>
        </pc:spChg>
        <pc:picChg chg="del">
          <ac:chgData name="Gaurav Jha" userId="25ebae0e9a9201c9" providerId="LiveId" clId="{DFA7CA94-9ED1-4321-9196-7FDE47A400F4}" dt="2025-07-04T08:45:13.674" v="84" actId="478"/>
          <ac:picMkLst>
            <pc:docMk/>
            <pc:sldMk cId="0" sldId="267"/>
            <ac:picMk id="4" creationId="{00000000-0000-0000-0000-000000000000}"/>
          </ac:picMkLst>
        </pc:picChg>
      </pc:sldChg>
      <pc:sldChg chg="modSp mod">
        <pc:chgData name="Gaurav Jha" userId="25ebae0e9a9201c9" providerId="LiveId" clId="{DFA7CA94-9ED1-4321-9196-7FDE47A400F4}" dt="2025-07-04T18:31:51.709" v="2383" actId="14100"/>
        <pc:sldMkLst>
          <pc:docMk/>
          <pc:sldMk cId="0" sldId="268"/>
        </pc:sldMkLst>
        <pc:spChg chg="mod">
          <ac:chgData name="Gaurav Jha" userId="25ebae0e9a9201c9" providerId="LiveId" clId="{DFA7CA94-9ED1-4321-9196-7FDE47A400F4}" dt="2025-07-04T18:31:46.513" v="2382" actId="1076"/>
          <ac:spMkLst>
            <pc:docMk/>
            <pc:sldMk cId="0" sldId="268"/>
            <ac:spMk id="2" creationId="{00000000-0000-0000-0000-000000000000}"/>
          </ac:spMkLst>
        </pc:spChg>
        <pc:spChg chg="mod">
          <ac:chgData name="Gaurav Jha" userId="25ebae0e9a9201c9" providerId="LiveId" clId="{DFA7CA94-9ED1-4321-9196-7FDE47A400F4}" dt="2025-07-04T18:31:51.709" v="2383" actId="14100"/>
          <ac:spMkLst>
            <pc:docMk/>
            <pc:sldMk cId="0" sldId="268"/>
            <ac:spMk id="3" creationId="{00000000-0000-0000-0000-000000000000}"/>
          </ac:spMkLst>
        </pc:spChg>
      </pc:sldChg>
      <pc:sldChg chg="modSp mod">
        <pc:chgData name="Gaurav Jha" userId="25ebae0e9a9201c9" providerId="LiveId" clId="{DFA7CA94-9ED1-4321-9196-7FDE47A400F4}" dt="2025-07-04T18:32:33.057" v="2387" actId="14100"/>
        <pc:sldMkLst>
          <pc:docMk/>
          <pc:sldMk cId="0" sldId="269"/>
        </pc:sldMkLst>
        <pc:spChg chg="mod">
          <ac:chgData name="Gaurav Jha" userId="25ebae0e9a9201c9" providerId="LiveId" clId="{DFA7CA94-9ED1-4321-9196-7FDE47A400F4}" dt="2025-07-04T18:14:29.653" v="2309" actId="122"/>
          <ac:spMkLst>
            <pc:docMk/>
            <pc:sldMk cId="0" sldId="269"/>
            <ac:spMk id="2" creationId="{00000000-0000-0000-0000-000000000000}"/>
          </ac:spMkLst>
        </pc:spChg>
        <pc:picChg chg="mod">
          <ac:chgData name="Gaurav Jha" userId="25ebae0e9a9201c9" providerId="LiveId" clId="{DFA7CA94-9ED1-4321-9196-7FDE47A400F4}" dt="2025-07-04T18:32:33.057" v="2387" actId="14100"/>
          <ac:picMkLst>
            <pc:docMk/>
            <pc:sldMk cId="0" sldId="269"/>
            <ac:picMk id="4" creationId="{00000000-0000-0000-0000-000000000000}"/>
          </ac:picMkLst>
        </pc:picChg>
      </pc:sldChg>
      <pc:sldChg chg="modSp mod">
        <pc:chgData name="Gaurav Jha" userId="25ebae0e9a9201c9" providerId="LiveId" clId="{DFA7CA94-9ED1-4321-9196-7FDE47A400F4}" dt="2025-07-04T18:32:57.196" v="2389" actId="27636"/>
        <pc:sldMkLst>
          <pc:docMk/>
          <pc:sldMk cId="0" sldId="270"/>
        </pc:sldMkLst>
        <pc:spChg chg="mod">
          <ac:chgData name="Gaurav Jha" userId="25ebae0e9a9201c9" providerId="LiveId" clId="{DFA7CA94-9ED1-4321-9196-7FDE47A400F4}" dt="2025-07-04T18:14:39.861" v="2310" actId="122"/>
          <ac:spMkLst>
            <pc:docMk/>
            <pc:sldMk cId="0" sldId="270"/>
            <ac:spMk id="2" creationId="{00000000-0000-0000-0000-000000000000}"/>
          </ac:spMkLst>
        </pc:spChg>
        <pc:spChg chg="mod">
          <ac:chgData name="Gaurav Jha" userId="25ebae0e9a9201c9" providerId="LiveId" clId="{DFA7CA94-9ED1-4321-9196-7FDE47A400F4}" dt="2025-07-04T18:32:57.196" v="2389" actId="27636"/>
          <ac:spMkLst>
            <pc:docMk/>
            <pc:sldMk cId="0" sldId="270"/>
            <ac:spMk id="3" creationId="{00000000-0000-0000-0000-000000000000}"/>
          </ac:spMkLst>
        </pc:spChg>
      </pc:sldChg>
      <pc:sldChg chg="delSp modSp new del mod">
        <pc:chgData name="Gaurav Jha" userId="25ebae0e9a9201c9" providerId="LiveId" clId="{DFA7CA94-9ED1-4321-9196-7FDE47A400F4}" dt="2025-07-04T11:21:43.604" v="1134" actId="47"/>
        <pc:sldMkLst>
          <pc:docMk/>
          <pc:sldMk cId="289422984" sldId="271"/>
        </pc:sldMkLst>
        <pc:spChg chg="mod">
          <ac:chgData name="Gaurav Jha" userId="25ebae0e9a9201c9" providerId="LiveId" clId="{DFA7CA94-9ED1-4321-9196-7FDE47A400F4}" dt="2025-07-04T10:21:13.616" v="600" actId="14100"/>
          <ac:spMkLst>
            <pc:docMk/>
            <pc:sldMk cId="289422984" sldId="271"/>
            <ac:spMk id="2" creationId="{FAB24EC0-E646-A580-3C99-8EFC29AAE036}"/>
          </ac:spMkLst>
        </pc:spChg>
        <pc:spChg chg="del">
          <ac:chgData name="Gaurav Jha" userId="25ebae0e9a9201c9" providerId="LiveId" clId="{DFA7CA94-9ED1-4321-9196-7FDE47A400F4}" dt="2025-07-04T10:20:34.642" v="595" actId="478"/>
          <ac:spMkLst>
            <pc:docMk/>
            <pc:sldMk cId="289422984" sldId="271"/>
            <ac:spMk id="3" creationId="{EA9292FF-6C50-E225-232C-7E3A6A08BC89}"/>
          </ac:spMkLst>
        </pc:spChg>
        <pc:spChg chg="mod">
          <ac:chgData name="Gaurav Jha" userId="25ebae0e9a9201c9" providerId="LiveId" clId="{DFA7CA94-9ED1-4321-9196-7FDE47A400F4}" dt="2025-07-04T10:21:06.861" v="599" actId="14100"/>
          <ac:spMkLst>
            <pc:docMk/>
            <pc:sldMk cId="289422984" sldId="271"/>
            <ac:spMk id="4" creationId="{8B8D1FB8-A5A5-43BD-841E-A7A9BF53CCBC}"/>
          </ac:spMkLst>
        </pc:spChg>
      </pc:sldChg>
      <pc:sldChg chg="addSp delSp modSp new mod">
        <pc:chgData name="Gaurav Jha" userId="25ebae0e9a9201c9" providerId="LiveId" clId="{DFA7CA94-9ED1-4321-9196-7FDE47A400F4}" dt="2025-07-04T18:09:00.868" v="2265" actId="27636"/>
        <pc:sldMkLst>
          <pc:docMk/>
          <pc:sldMk cId="562487271" sldId="272"/>
        </pc:sldMkLst>
        <pc:spChg chg="add del mod">
          <ac:chgData name="Gaurav Jha" userId="25ebae0e9a9201c9" providerId="LiveId" clId="{DFA7CA94-9ED1-4321-9196-7FDE47A400F4}" dt="2025-07-04T11:04:07.064" v="1075" actId="478"/>
          <ac:spMkLst>
            <pc:docMk/>
            <pc:sldMk cId="562487271" sldId="272"/>
            <ac:spMk id="2" creationId="{C2352791-BA5E-3ECF-DF22-64CD67D4A8E2}"/>
          </ac:spMkLst>
        </pc:spChg>
        <pc:spChg chg="mod">
          <ac:chgData name="Gaurav Jha" userId="25ebae0e9a9201c9" providerId="LiveId" clId="{DFA7CA94-9ED1-4321-9196-7FDE47A400F4}" dt="2025-07-04T18:09:00.868" v="2265" actId="27636"/>
          <ac:spMkLst>
            <pc:docMk/>
            <pc:sldMk cId="562487271" sldId="272"/>
            <ac:spMk id="3" creationId="{AE753784-35A2-D021-DEF6-3DCDA631710C}"/>
          </ac:spMkLst>
        </pc:spChg>
        <pc:spChg chg="add del mod">
          <ac:chgData name="Gaurav Jha" userId="25ebae0e9a9201c9" providerId="LiveId" clId="{DFA7CA94-9ED1-4321-9196-7FDE47A400F4}" dt="2025-07-04T11:03:33.932" v="1071" actId="478"/>
          <ac:spMkLst>
            <pc:docMk/>
            <pc:sldMk cId="562487271" sldId="272"/>
            <ac:spMk id="5" creationId="{7CE38E1C-3537-AA3D-6BB6-42D1AE5498FB}"/>
          </ac:spMkLst>
        </pc:spChg>
        <pc:spChg chg="add del mod">
          <ac:chgData name="Gaurav Jha" userId="25ebae0e9a9201c9" providerId="LiveId" clId="{DFA7CA94-9ED1-4321-9196-7FDE47A400F4}" dt="2025-07-04T11:04:10.573" v="1076" actId="478"/>
          <ac:spMkLst>
            <pc:docMk/>
            <pc:sldMk cId="562487271" sldId="272"/>
            <ac:spMk id="7" creationId="{4957CBBA-27E6-CAEF-799A-D08993473226}"/>
          </ac:spMkLst>
        </pc:spChg>
      </pc:sldChg>
      <pc:sldChg chg="delSp modSp new del mod">
        <pc:chgData name="Gaurav Jha" userId="25ebae0e9a9201c9" providerId="LiveId" clId="{DFA7CA94-9ED1-4321-9196-7FDE47A400F4}" dt="2025-07-04T10:48:28.296" v="967" actId="47"/>
        <pc:sldMkLst>
          <pc:docMk/>
          <pc:sldMk cId="3546322526" sldId="272"/>
        </pc:sldMkLst>
        <pc:spChg chg="del">
          <ac:chgData name="Gaurav Jha" userId="25ebae0e9a9201c9" providerId="LiveId" clId="{DFA7CA94-9ED1-4321-9196-7FDE47A400F4}" dt="2025-07-04T10:46:29.570" v="953" actId="478"/>
          <ac:spMkLst>
            <pc:docMk/>
            <pc:sldMk cId="3546322526" sldId="272"/>
            <ac:spMk id="2" creationId="{AC370966-40D4-4143-F0D2-426C6173A720}"/>
          </ac:spMkLst>
        </pc:spChg>
        <pc:spChg chg="mod">
          <ac:chgData name="Gaurav Jha" userId="25ebae0e9a9201c9" providerId="LiveId" clId="{DFA7CA94-9ED1-4321-9196-7FDE47A400F4}" dt="2025-07-04T10:47:35.857" v="966" actId="27636"/>
          <ac:spMkLst>
            <pc:docMk/>
            <pc:sldMk cId="3546322526" sldId="272"/>
            <ac:spMk id="3" creationId="{A582CE8E-7388-72F4-6DDD-2B67AED94769}"/>
          </ac:spMkLst>
        </pc:spChg>
      </pc:sldChg>
      <pc:sldChg chg="addSp delSp modSp new mod">
        <pc:chgData name="Gaurav Jha" userId="25ebae0e9a9201c9" providerId="LiveId" clId="{DFA7CA94-9ED1-4321-9196-7FDE47A400F4}" dt="2025-07-04T18:42:13.068" v="2407" actId="20577"/>
        <pc:sldMkLst>
          <pc:docMk/>
          <pc:sldMk cId="2818879971" sldId="273"/>
        </pc:sldMkLst>
        <pc:spChg chg="del">
          <ac:chgData name="Gaurav Jha" userId="25ebae0e9a9201c9" providerId="LiveId" clId="{DFA7CA94-9ED1-4321-9196-7FDE47A400F4}" dt="2025-07-04T11:12:44.211" v="1111" actId="478"/>
          <ac:spMkLst>
            <pc:docMk/>
            <pc:sldMk cId="2818879971" sldId="273"/>
            <ac:spMk id="2" creationId="{44BBC33C-4759-9D3E-9330-77109A5A6EBD}"/>
          </ac:spMkLst>
        </pc:spChg>
        <pc:spChg chg="mod">
          <ac:chgData name="Gaurav Jha" userId="25ebae0e9a9201c9" providerId="LiveId" clId="{DFA7CA94-9ED1-4321-9196-7FDE47A400F4}" dt="2025-07-04T18:42:13.068" v="2407" actId="20577"/>
          <ac:spMkLst>
            <pc:docMk/>
            <pc:sldMk cId="2818879971" sldId="273"/>
            <ac:spMk id="3" creationId="{AFD84013-9676-B899-2152-1B346E604BBC}"/>
          </ac:spMkLst>
        </pc:spChg>
        <pc:picChg chg="add mod">
          <ac:chgData name="Gaurav Jha" userId="25ebae0e9a9201c9" providerId="LiveId" clId="{DFA7CA94-9ED1-4321-9196-7FDE47A400F4}" dt="2025-07-04T11:20:03.111" v="1133" actId="1076"/>
          <ac:picMkLst>
            <pc:docMk/>
            <pc:sldMk cId="2818879971" sldId="273"/>
            <ac:picMk id="5" creationId="{0FCC048B-EA3D-5601-B6BE-6C4EBC448F69}"/>
          </ac:picMkLst>
        </pc:picChg>
      </pc:sldChg>
      <pc:sldChg chg="modSp new mod">
        <pc:chgData name="Gaurav Jha" userId="25ebae0e9a9201c9" providerId="LiveId" clId="{DFA7CA94-9ED1-4321-9196-7FDE47A400F4}" dt="2025-07-04T18:15:43.453" v="2316" actId="1076"/>
        <pc:sldMkLst>
          <pc:docMk/>
          <pc:sldMk cId="3554128967" sldId="274"/>
        </pc:sldMkLst>
        <pc:spChg chg="mod">
          <ac:chgData name="Gaurav Jha" userId="25ebae0e9a9201c9" providerId="LiveId" clId="{DFA7CA94-9ED1-4321-9196-7FDE47A400F4}" dt="2025-07-04T18:15:43.453" v="2316" actId="1076"/>
          <ac:spMkLst>
            <pc:docMk/>
            <pc:sldMk cId="3554128967" sldId="274"/>
            <ac:spMk id="2" creationId="{AE9660C6-7033-12F7-1932-0EBFF585B27F}"/>
          </ac:spMkLst>
        </pc:spChg>
        <pc:spChg chg="mod">
          <ac:chgData name="Gaurav Jha" userId="25ebae0e9a9201c9" providerId="LiveId" clId="{DFA7CA94-9ED1-4321-9196-7FDE47A400F4}" dt="2025-07-04T18:15:34.560" v="2315" actId="1076"/>
          <ac:spMkLst>
            <pc:docMk/>
            <pc:sldMk cId="3554128967" sldId="274"/>
            <ac:spMk id="3" creationId="{DFE68EA1-AEDC-CD0F-EA63-459AFD607166}"/>
          </ac:spMkLst>
        </pc:spChg>
      </pc:sldChg>
      <pc:sldChg chg="addSp delSp modSp new mod">
        <pc:chgData name="Gaurav Jha" userId="25ebae0e9a9201c9" providerId="LiveId" clId="{DFA7CA94-9ED1-4321-9196-7FDE47A400F4}" dt="2025-07-04T11:57:22.728" v="1254" actId="1076"/>
        <pc:sldMkLst>
          <pc:docMk/>
          <pc:sldMk cId="1647242774" sldId="275"/>
        </pc:sldMkLst>
        <pc:spChg chg="del">
          <ac:chgData name="Gaurav Jha" userId="25ebae0e9a9201c9" providerId="LiveId" clId="{DFA7CA94-9ED1-4321-9196-7FDE47A400F4}" dt="2025-07-04T11:47:55.301" v="1219" actId="478"/>
          <ac:spMkLst>
            <pc:docMk/>
            <pc:sldMk cId="1647242774" sldId="275"/>
            <ac:spMk id="2" creationId="{4C3F1168-22AE-FB10-29C5-49D82385C724}"/>
          </ac:spMkLst>
        </pc:spChg>
        <pc:spChg chg="mod">
          <ac:chgData name="Gaurav Jha" userId="25ebae0e9a9201c9" providerId="LiveId" clId="{DFA7CA94-9ED1-4321-9196-7FDE47A400F4}" dt="2025-07-04T11:57:22.728" v="1254" actId="1076"/>
          <ac:spMkLst>
            <pc:docMk/>
            <pc:sldMk cId="1647242774" sldId="275"/>
            <ac:spMk id="3" creationId="{799AAA65-C452-0643-F327-302D79A8B4B7}"/>
          </ac:spMkLst>
        </pc:spChg>
        <pc:picChg chg="add del mod">
          <ac:chgData name="Gaurav Jha" userId="25ebae0e9a9201c9" providerId="LiveId" clId="{DFA7CA94-9ED1-4321-9196-7FDE47A400F4}" dt="2025-07-04T11:57:16.108" v="1253" actId="478"/>
          <ac:picMkLst>
            <pc:docMk/>
            <pc:sldMk cId="1647242774" sldId="275"/>
            <ac:picMk id="5" creationId="{DF5C3F9C-6EE5-DC5C-0689-B7C366BA60F7}"/>
          </ac:picMkLst>
        </pc:picChg>
      </pc:sldChg>
      <pc:sldChg chg="addSp delSp modSp new mod">
        <pc:chgData name="Gaurav Jha" userId="25ebae0e9a9201c9" providerId="LiveId" clId="{DFA7CA94-9ED1-4321-9196-7FDE47A400F4}" dt="2025-07-04T11:58:17.656" v="1261" actId="1076"/>
        <pc:sldMkLst>
          <pc:docMk/>
          <pc:sldMk cId="738017436" sldId="276"/>
        </pc:sldMkLst>
        <pc:spChg chg="del">
          <ac:chgData name="Gaurav Jha" userId="25ebae0e9a9201c9" providerId="LiveId" clId="{DFA7CA94-9ED1-4321-9196-7FDE47A400F4}" dt="2025-07-04T11:58:02.945" v="1259" actId="478"/>
          <ac:spMkLst>
            <pc:docMk/>
            <pc:sldMk cId="738017436" sldId="276"/>
            <ac:spMk id="2" creationId="{9F53E328-CAE3-D32D-DEE9-8A17CA643632}"/>
          </ac:spMkLst>
        </pc:spChg>
        <pc:spChg chg="del">
          <ac:chgData name="Gaurav Jha" userId="25ebae0e9a9201c9" providerId="LiveId" clId="{DFA7CA94-9ED1-4321-9196-7FDE47A400F4}" dt="2025-07-04T11:57:55.782" v="1256" actId="931"/>
          <ac:spMkLst>
            <pc:docMk/>
            <pc:sldMk cId="738017436" sldId="276"/>
            <ac:spMk id="3" creationId="{E400B238-D026-A5A1-5AD6-70B6A945B87F}"/>
          </ac:spMkLst>
        </pc:spChg>
        <pc:picChg chg="add mod">
          <ac:chgData name="Gaurav Jha" userId="25ebae0e9a9201c9" providerId="LiveId" clId="{DFA7CA94-9ED1-4321-9196-7FDE47A400F4}" dt="2025-07-04T11:58:17.656" v="1261" actId="1076"/>
          <ac:picMkLst>
            <pc:docMk/>
            <pc:sldMk cId="738017436" sldId="276"/>
            <ac:picMk id="5" creationId="{ABC609D4-A644-615F-B22A-1FD4000F1BD2}"/>
          </ac:picMkLst>
        </pc:picChg>
      </pc:sldChg>
      <pc:sldChg chg="modSp new mod">
        <pc:chgData name="Gaurav Jha" userId="25ebae0e9a9201c9" providerId="LiveId" clId="{DFA7CA94-9ED1-4321-9196-7FDE47A400F4}" dt="2025-07-04T18:19:49.490" v="2343" actId="27636"/>
        <pc:sldMkLst>
          <pc:docMk/>
          <pc:sldMk cId="3017873297" sldId="277"/>
        </pc:sldMkLst>
        <pc:spChg chg="mod">
          <ac:chgData name="Gaurav Jha" userId="25ebae0e9a9201c9" providerId="LiveId" clId="{DFA7CA94-9ED1-4321-9196-7FDE47A400F4}" dt="2025-07-04T18:19:49.490" v="2343" actId="27636"/>
          <ac:spMkLst>
            <pc:docMk/>
            <pc:sldMk cId="3017873297" sldId="277"/>
            <ac:spMk id="2" creationId="{37DE8A4A-EE5E-E225-4F39-F94B1071E22E}"/>
          </ac:spMkLst>
        </pc:spChg>
        <pc:spChg chg="mod">
          <ac:chgData name="Gaurav Jha" userId="25ebae0e9a9201c9" providerId="LiveId" clId="{DFA7CA94-9ED1-4321-9196-7FDE47A400F4}" dt="2025-07-04T18:19:37.955" v="2337" actId="14100"/>
          <ac:spMkLst>
            <pc:docMk/>
            <pc:sldMk cId="3017873297" sldId="277"/>
            <ac:spMk id="3" creationId="{23B0934B-4D0E-8F03-6A62-EC42A03E7D31}"/>
          </ac:spMkLst>
        </pc:spChg>
      </pc:sldChg>
      <pc:sldChg chg="addSp delSp modSp new mod">
        <pc:chgData name="Gaurav Jha" userId="25ebae0e9a9201c9" providerId="LiveId" clId="{DFA7CA94-9ED1-4321-9196-7FDE47A400F4}" dt="2025-07-04T18:21:01.085" v="2351" actId="1076"/>
        <pc:sldMkLst>
          <pc:docMk/>
          <pc:sldMk cId="303775711" sldId="278"/>
        </pc:sldMkLst>
        <pc:spChg chg="del">
          <ac:chgData name="Gaurav Jha" userId="25ebae0e9a9201c9" providerId="LiveId" clId="{DFA7CA94-9ED1-4321-9196-7FDE47A400F4}" dt="2025-07-04T12:53:37.562" v="1291" actId="478"/>
          <ac:spMkLst>
            <pc:docMk/>
            <pc:sldMk cId="303775711" sldId="278"/>
            <ac:spMk id="2" creationId="{E344312E-0FF1-C768-5FA4-2E92456F203D}"/>
          </ac:spMkLst>
        </pc:spChg>
        <pc:spChg chg="del mod">
          <ac:chgData name="Gaurav Jha" userId="25ebae0e9a9201c9" providerId="LiveId" clId="{DFA7CA94-9ED1-4321-9196-7FDE47A400F4}" dt="2025-07-04T12:53:57.160" v="1293" actId="931"/>
          <ac:spMkLst>
            <pc:docMk/>
            <pc:sldMk cId="303775711" sldId="278"/>
            <ac:spMk id="3" creationId="{C1A40195-3264-E75A-EA83-AF9A3001B450}"/>
          </ac:spMkLst>
        </pc:spChg>
        <pc:spChg chg="add del mod">
          <ac:chgData name="Gaurav Jha" userId="25ebae0e9a9201c9" providerId="LiveId" clId="{DFA7CA94-9ED1-4321-9196-7FDE47A400F4}" dt="2025-07-04T12:54:56.240" v="1301" actId="931"/>
          <ac:spMkLst>
            <pc:docMk/>
            <pc:sldMk cId="303775711" sldId="278"/>
            <ac:spMk id="7" creationId="{48E9ACE8-A4E7-9CE1-DAD3-E32DF962425A}"/>
          </ac:spMkLst>
        </pc:spChg>
        <pc:spChg chg="add mod">
          <ac:chgData name="Gaurav Jha" userId="25ebae0e9a9201c9" providerId="LiveId" clId="{DFA7CA94-9ED1-4321-9196-7FDE47A400F4}" dt="2025-07-04T18:21:01.085" v="2351" actId="1076"/>
          <ac:spMkLst>
            <pc:docMk/>
            <pc:sldMk cId="303775711" sldId="278"/>
            <ac:spMk id="11" creationId="{98F016F5-D2BF-CEAD-FDD4-216AC9464C7E}"/>
          </ac:spMkLst>
        </pc:spChg>
        <pc:graphicFrameChg chg="add mod modGraphic">
          <ac:chgData name="Gaurav Jha" userId="25ebae0e9a9201c9" providerId="LiveId" clId="{DFA7CA94-9ED1-4321-9196-7FDE47A400F4}" dt="2025-07-04T18:20:55.427" v="2350" actId="1076"/>
          <ac:graphicFrameMkLst>
            <pc:docMk/>
            <pc:sldMk cId="303775711" sldId="278"/>
            <ac:graphicFrameMk id="14" creationId="{B0263649-9135-C0B7-7F96-9749AB3E95C7}"/>
          </ac:graphicFrameMkLst>
        </pc:graphicFrameChg>
        <pc:picChg chg="add del mod">
          <ac:chgData name="Gaurav Jha" userId="25ebae0e9a9201c9" providerId="LiveId" clId="{DFA7CA94-9ED1-4321-9196-7FDE47A400F4}" dt="2025-07-04T12:54:36.127" v="1300" actId="478"/>
          <ac:picMkLst>
            <pc:docMk/>
            <pc:sldMk cId="303775711" sldId="278"/>
            <ac:picMk id="5" creationId="{D21844F8-514D-65ED-0EDB-FABF57F6CFB0}"/>
          </ac:picMkLst>
        </pc:picChg>
        <pc:picChg chg="add del mod">
          <ac:chgData name="Gaurav Jha" userId="25ebae0e9a9201c9" providerId="LiveId" clId="{DFA7CA94-9ED1-4321-9196-7FDE47A400F4}" dt="2025-07-04T12:55:27.052" v="1307" actId="478"/>
          <ac:picMkLst>
            <pc:docMk/>
            <pc:sldMk cId="303775711" sldId="278"/>
            <ac:picMk id="9" creationId="{9C1E3B01-4C1B-9AE3-93AF-E0AC81F79D69}"/>
          </ac:picMkLst>
        </pc:picChg>
        <pc:picChg chg="add mod">
          <ac:chgData name="Gaurav Jha" userId="25ebae0e9a9201c9" providerId="LiveId" clId="{DFA7CA94-9ED1-4321-9196-7FDE47A400F4}" dt="2025-07-04T13:14:44.666" v="1338" actId="14100"/>
          <ac:picMkLst>
            <pc:docMk/>
            <pc:sldMk cId="303775711" sldId="278"/>
            <ac:picMk id="13" creationId="{FE011214-0655-602E-6D5B-A354D8017B99}"/>
          </ac:picMkLst>
        </pc:picChg>
      </pc:sldChg>
      <pc:sldChg chg="delSp modSp new mod">
        <pc:chgData name="Gaurav Jha" userId="25ebae0e9a9201c9" providerId="LiveId" clId="{DFA7CA94-9ED1-4321-9196-7FDE47A400F4}" dt="2025-07-04T13:22:49.673" v="1370" actId="255"/>
        <pc:sldMkLst>
          <pc:docMk/>
          <pc:sldMk cId="2746128200" sldId="279"/>
        </pc:sldMkLst>
        <pc:spChg chg="del">
          <ac:chgData name="Gaurav Jha" userId="25ebae0e9a9201c9" providerId="LiveId" clId="{DFA7CA94-9ED1-4321-9196-7FDE47A400F4}" dt="2025-07-04T13:17:37.531" v="1342" actId="478"/>
          <ac:spMkLst>
            <pc:docMk/>
            <pc:sldMk cId="2746128200" sldId="279"/>
            <ac:spMk id="2" creationId="{C64AE017-1FFA-C412-9205-2B18542D0849}"/>
          </ac:spMkLst>
        </pc:spChg>
        <pc:spChg chg="mod">
          <ac:chgData name="Gaurav Jha" userId="25ebae0e9a9201c9" providerId="LiveId" clId="{DFA7CA94-9ED1-4321-9196-7FDE47A400F4}" dt="2025-07-04T13:22:49.673" v="1370" actId="255"/>
          <ac:spMkLst>
            <pc:docMk/>
            <pc:sldMk cId="2746128200" sldId="279"/>
            <ac:spMk id="3" creationId="{E186BC1C-7656-24B1-ADEA-606B573CF55F}"/>
          </ac:spMkLst>
        </pc:spChg>
      </pc:sldChg>
      <pc:sldChg chg="modSp new mod">
        <pc:chgData name="Gaurav Jha" userId="25ebae0e9a9201c9" providerId="LiveId" clId="{DFA7CA94-9ED1-4321-9196-7FDE47A400F4}" dt="2025-07-04T18:34:09.158" v="2395" actId="255"/>
        <pc:sldMkLst>
          <pc:docMk/>
          <pc:sldMk cId="4216644376" sldId="280"/>
        </pc:sldMkLst>
        <pc:spChg chg="mod">
          <ac:chgData name="Gaurav Jha" userId="25ebae0e9a9201c9" providerId="LiveId" clId="{DFA7CA94-9ED1-4321-9196-7FDE47A400F4}" dt="2025-07-04T18:21:54.296" v="2354" actId="122"/>
          <ac:spMkLst>
            <pc:docMk/>
            <pc:sldMk cId="4216644376" sldId="280"/>
            <ac:spMk id="2" creationId="{240EA453-D90D-2AA8-CD51-9505D1EDB87D}"/>
          </ac:spMkLst>
        </pc:spChg>
        <pc:spChg chg="mod">
          <ac:chgData name="Gaurav Jha" userId="25ebae0e9a9201c9" providerId="LiveId" clId="{DFA7CA94-9ED1-4321-9196-7FDE47A400F4}" dt="2025-07-04T18:34:09.158" v="2395" actId="255"/>
          <ac:spMkLst>
            <pc:docMk/>
            <pc:sldMk cId="4216644376" sldId="280"/>
            <ac:spMk id="3" creationId="{2D4B65BC-AC4F-0281-D7B0-19B7E760C7A3}"/>
          </ac:spMkLst>
        </pc:spChg>
      </pc:sldChg>
      <pc:sldChg chg="addSp delSp modSp new mod">
        <pc:chgData name="Gaurav Jha" userId="25ebae0e9a9201c9" providerId="LiveId" clId="{DFA7CA94-9ED1-4321-9196-7FDE47A400F4}" dt="2025-07-04T14:12:52.317" v="1488" actId="1076"/>
        <pc:sldMkLst>
          <pc:docMk/>
          <pc:sldMk cId="2293419418" sldId="281"/>
        </pc:sldMkLst>
        <pc:spChg chg="del">
          <ac:chgData name="Gaurav Jha" userId="25ebae0e9a9201c9" providerId="LiveId" clId="{DFA7CA94-9ED1-4321-9196-7FDE47A400F4}" dt="2025-07-04T13:59:54.422" v="1414" actId="478"/>
          <ac:spMkLst>
            <pc:docMk/>
            <pc:sldMk cId="2293419418" sldId="281"/>
            <ac:spMk id="2" creationId="{54F669E3-BAAF-24C6-FF96-A30DBF3F14D9}"/>
          </ac:spMkLst>
        </pc:spChg>
        <pc:spChg chg="mod">
          <ac:chgData name="Gaurav Jha" userId="25ebae0e9a9201c9" providerId="LiveId" clId="{DFA7CA94-9ED1-4321-9196-7FDE47A400F4}" dt="2025-07-04T14:04:23.501" v="1450" actId="1076"/>
          <ac:spMkLst>
            <pc:docMk/>
            <pc:sldMk cId="2293419418" sldId="281"/>
            <ac:spMk id="3" creationId="{8498F8A1-13F2-48B5-DC5A-D45FFF238154}"/>
          </ac:spMkLst>
        </pc:spChg>
        <pc:graphicFrameChg chg="add mod modGraphic">
          <ac:chgData name="Gaurav Jha" userId="25ebae0e9a9201c9" providerId="LiveId" clId="{DFA7CA94-9ED1-4321-9196-7FDE47A400F4}" dt="2025-07-04T14:11:25.442" v="1477" actId="207"/>
          <ac:graphicFrameMkLst>
            <pc:docMk/>
            <pc:sldMk cId="2293419418" sldId="281"/>
            <ac:graphicFrameMk id="4" creationId="{178080D5-E217-FD86-EA2A-5FA664854042}"/>
          </ac:graphicFrameMkLst>
        </pc:graphicFrameChg>
        <pc:picChg chg="add mod">
          <ac:chgData name="Gaurav Jha" userId="25ebae0e9a9201c9" providerId="LiveId" clId="{DFA7CA94-9ED1-4321-9196-7FDE47A400F4}" dt="2025-07-04T14:12:52.317" v="1488" actId="1076"/>
          <ac:picMkLst>
            <pc:docMk/>
            <pc:sldMk cId="2293419418" sldId="281"/>
            <ac:picMk id="6" creationId="{B082D930-6277-70FD-8569-8772D60DCD92}"/>
          </ac:picMkLst>
        </pc:picChg>
      </pc:sldChg>
      <pc:sldChg chg="delSp modSp new mod">
        <pc:chgData name="Gaurav Jha" userId="25ebae0e9a9201c9" providerId="LiveId" clId="{DFA7CA94-9ED1-4321-9196-7FDE47A400F4}" dt="2025-07-04T18:34:48.643" v="2399" actId="27636"/>
        <pc:sldMkLst>
          <pc:docMk/>
          <pc:sldMk cId="3840560524" sldId="282"/>
        </pc:sldMkLst>
        <pc:spChg chg="del">
          <ac:chgData name="Gaurav Jha" userId="25ebae0e9a9201c9" providerId="LiveId" clId="{DFA7CA94-9ED1-4321-9196-7FDE47A400F4}" dt="2025-07-04T14:13:46.531" v="1490" actId="478"/>
          <ac:spMkLst>
            <pc:docMk/>
            <pc:sldMk cId="3840560524" sldId="282"/>
            <ac:spMk id="2" creationId="{1635BF76-8827-8FD1-2B72-BA11879C1F98}"/>
          </ac:spMkLst>
        </pc:spChg>
        <pc:spChg chg="mod">
          <ac:chgData name="Gaurav Jha" userId="25ebae0e9a9201c9" providerId="LiveId" clId="{DFA7CA94-9ED1-4321-9196-7FDE47A400F4}" dt="2025-07-04T18:34:48.643" v="2399" actId="27636"/>
          <ac:spMkLst>
            <pc:docMk/>
            <pc:sldMk cId="3840560524" sldId="282"/>
            <ac:spMk id="3" creationId="{BBDAF6CD-48F2-BAFC-ED4A-D408D44F7446}"/>
          </ac:spMkLst>
        </pc:spChg>
      </pc:sldChg>
      <pc:sldChg chg="modSp new mod">
        <pc:chgData name="Gaurav Jha" userId="25ebae0e9a9201c9" providerId="LiveId" clId="{DFA7CA94-9ED1-4321-9196-7FDE47A400F4}" dt="2025-07-04T18:22:56.013" v="2361" actId="27636"/>
        <pc:sldMkLst>
          <pc:docMk/>
          <pc:sldMk cId="3601036879" sldId="283"/>
        </pc:sldMkLst>
        <pc:spChg chg="mod">
          <ac:chgData name="Gaurav Jha" userId="25ebae0e9a9201c9" providerId="LiveId" clId="{DFA7CA94-9ED1-4321-9196-7FDE47A400F4}" dt="2025-07-04T18:22:37.222" v="2357" actId="122"/>
          <ac:spMkLst>
            <pc:docMk/>
            <pc:sldMk cId="3601036879" sldId="283"/>
            <ac:spMk id="2" creationId="{74C146C9-593C-9A19-C5F9-2EE4E31ED484}"/>
          </ac:spMkLst>
        </pc:spChg>
        <pc:spChg chg="mod">
          <ac:chgData name="Gaurav Jha" userId="25ebae0e9a9201c9" providerId="LiveId" clId="{DFA7CA94-9ED1-4321-9196-7FDE47A400F4}" dt="2025-07-04T18:22:56.013" v="2361" actId="27636"/>
          <ac:spMkLst>
            <pc:docMk/>
            <pc:sldMk cId="3601036879" sldId="283"/>
            <ac:spMk id="3" creationId="{6F9E96D7-7855-0458-3D01-7D01E33B1ACE}"/>
          </ac:spMkLst>
        </pc:spChg>
      </pc:sldChg>
      <pc:sldChg chg="delSp modSp new del mod">
        <pc:chgData name="Gaurav Jha" userId="25ebae0e9a9201c9" providerId="LiveId" clId="{DFA7CA94-9ED1-4321-9196-7FDE47A400F4}" dt="2025-07-04T14:53:11.845" v="1652" actId="47"/>
        <pc:sldMkLst>
          <pc:docMk/>
          <pc:sldMk cId="539747881" sldId="284"/>
        </pc:sldMkLst>
        <pc:spChg chg="del">
          <ac:chgData name="Gaurav Jha" userId="25ebae0e9a9201c9" providerId="LiveId" clId="{DFA7CA94-9ED1-4321-9196-7FDE47A400F4}" dt="2025-07-04T14:47:22.310" v="1573" actId="478"/>
          <ac:spMkLst>
            <pc:docMk/>
            <pc:sldMk cId="539747881" sldId="284"/>
            <ac:spMk id="2" creationId="{1A8C996D-A22F-9084-2405-FC9D8A88DFBF}"/>
          </ac:spMkLst>
        </pc:spChg>
        <pc:spChg chg="mod">
          <ac:chgData name="Gaurav Jha" userId="25ebae0e9a9201c9" providerId="LiveId" clId="{DFA7CA94-9ED1-4321-9196-7FDE47A400F4}" dt="2025-07-04T14:53:06.038" v="1651" actId="20577"/>
          <ac:spMkLst>
            <pc:docMk/>
            <pc:sldMk cId="539747881" sldId="284"/>
            <ac:spMk id="3" creationId="{93BB2F84-264D-D51A-14AA-3596DD4E3C07}"/>
          </ac:spMkLst>
        </pc:spChg>
      </pc:sldChg>
      <pc:sldChg chg="delSp modSp new mod">
        <pc:chgData name="Gaurav Jha" userId="25ebae0e9a9201c9" providerId="LiveId" clId="{DFA7CA94-9ED1-4321-9196-7FDE47A400F4}" dt="2025-07-04T18:09:00.996" v="2273" actId="27636"/>
        <pc:sldMkLst>
          <pc:docMk/>
          <pc:sldMk cId="3616203068" sldId="284"/>
        </pc:sldMkLst>
        <pc:spChg chg="del">
          <ac:chgData name="Gaurav Jha" userId="25ebae0e9a9201c9" providerId="LiveId" clId="{DFA7CA94-9ED1-4321-9196-7FDE47A400F4}" dt="2025-07-04T14:56:40.159" v="1658" actId="478"/>
          <ac:spMkLst>
            <pc:docMk/>
            <pc:sldMk cId="3616203068" sldId="284"/>
            <ac:spMk id="2" creationId="{556F4D9E-BBEE-0E16-BACE-76E5366731FE}"/>
          </ac:spMkLst>
        </pc:spChg>
        <pc:spChg chg="mod">
          <ac:chgData name="Gaurav Jha" userId="25ebae0e9a9201c9" providerId="LiveId" clId="{DFA7CA94-9ED1-4321-9196-7FDE47A400F4}" dt="2025-07-04T18:09:00.996" v="2273" actId="27636"/>
          <ac:spMkLst>
            <pc:docMk/>
            <pc:sldMk cId="3616203068" sldId="284"/>
            <ac:spMk id="3" creationId="{9EC6BFD7-152F-EEE6-E9B0-34B2B00A3FA0}"/>
          </ac:spMkLst>
        </pc:spChg>
      </pc:sldChg>
      <pc:sldChg chg="delSp modSp new mod">
        <pc:chgData name="Gaurav Jha" userId="25ebae0e9a9201c9" providerId="LiveId" clId="{DFA7CA94-9ED1-4321-9196-7FDE47A400F4}" dt="2025-07-04T17:41:15.603" v="2210" actId="122"/>
        <pc:sldMkLst>
          <pc:docMk/>
          <pc:sldMk cId="1825952890" sldId="285"/>
        </pc:sldMkLst>
        <pc:spChg chg="del">
          <ac:chgData name="Gaurav Jha" userId="25ebae0e9a9201c9" providerId="LiveId" clId="{DFA7CA94-9ED1-4321-9196-7FDE47A400F4}" dt="2025-07-04T17:38:22.228" v="2179" actId="478"/>
          <ac:spMkLst>
            <pc:docMk/>
            <pc:sldMk cId="1825952890" sldId="285"/>
            <ac:spMk id="2" creationId="{887A2F02-035C-828B-2596-461B9BCF50BA}"/>
          </ac:spMkLst>
        </pc:spChg>
        <pc:spChg chg="mod">
          <ac:chgData name="Gaurav Jha" userId="25ebae0e9a9201c9" providerId="LiveId" clId="{DFA7CA94-9ED1-4321-9196-7FDE47A400F4}" dt="2025-07-04T17:41:15.603" v="2210" actId="122"/>
          <ac:spMkLst>
            <pc:docMk/>
            <pc:sldMk cId="1825952890" sldId="285"/>
            <ac:spMk id="3" creationId="{97B3C051-E1F4-8E24-06B2-6AADC1A3C3AC}"/>
          </ac:spMkLst>
        </pc:spChg>
      </pc:sldChg>
      <pc:sldMasterChg chg="modSldLayout">
        <pc:chgData name="Gaurav Jha" userId="25ebae0e9a9201c9" providerId="LiveId" clId="{DFA7CA94-9ED1-4321-9196-7FDE47A400F4}" dt="2025-07-04T18:02:21.495" v="2244"/>
        <pc:sldMasterMkLst>
          <pc:docMk/>
          <pc:sldMasterMk cId="0" sldId="2147483696"/>
        </pc:sldMasterMkLst>
        <pc:sldLayoutChg chg="addSp delSp modSp">
          <pc:chgData name="Gaurav Jha" userId="25ebae0e9a9201c9" providerId="LiveId" clId="{DFA7CA94-9ED1-4321-9196-7FDE47A400F4}" dt="2025-07-04T18:02:21.495" v="2244"/>
          <pc:sldLayoutMkLst>
            <pc:docMk/>
            <pc:sldMasterMk cId="763679261" sldId="2147483720"/>
            <pc:sldLayoutMk cId="0" sldId="2147483704"/>
          </pc:sldLayoutMkLst>
          <pc:spChg chg="del">
            <ac:chgData name="Gaurav Jha" userId="25ebae0e9a9201c9" providerId="LiveId" clId="{DFA7CA94-9ED1-4321-9196-7FDE47A400F4}" dt="2025-07-04T18:02:20.138" v="2242"/>
            <ac:spMkLst>
              <pc:docMk/>
              <pc:sldMasterMk cId="763679261" sldId="2147483720"/>
              <pc:sldLayoutMk cId="0" sldId="2147483704"/>
              <ac:spMk id="2" creationId="{00000000-0000-0000-0000-000000000000}"/>
            </ac:spMkLst>
          </pc:spChg>
          <pc:spChg chg="add mod">
            <ac:chgData name="Gaurav Jha" userId="25ebae0e9a9201c9" providerId="LiveId" clId="{DFA7CA94-9ED1-4321-9196-7FDE47A400F4}" dt="2025-07-04T18:02:21.495" v="2244"/>
            <ac:spMkLst>
              <pc:docMk/>
              <pc:sldMasterMk cId="763679261" sldId="2147483720"/>
              <pc:sldLayoutMk cId="0" sldId="2147483704"/>
              <ac:spMk id="8" creationId="{A5D4E926-0238-E992-2956-275531835772}"/>
            </ac:spMkLst>
          </pc:spChg>
        </pc:sldLayoutChg>
      </pc:sldMasterChg>
      <pc:sldMasterChg chg="new mod addSldLayout">
        <pc:chgData name="Gaurav Jha" userId="25ebae0e9a9201c9" providerId="LiveId" clId="{DFA7CA94-9ED1-4321-9196-7FDE47A400F4}" dt="2025-07-04T18:02:24.291" v="2245" actId="6938"/>
        <pc:sldMasterMkLst>
          <pc:docMk/>
          <pc:sldMasterMk cId="2643599827" sldId="2147483708"/>
        </pc:sldMasterMkLst>
        <pc:sldLayoutChg chg="new replId">
          <pc:chgData name="Gaurav Jha" userId="25ebae0e9a9201c9" providerId="LiveId" clId="{DFA7CA94-9ED1-4321-9196-7FDE47A400F4}" dt="2025-07-04T18:02:24.291" v="2245" actId="6938"/>
          <pc:sldLayoutMkLst>
            <pc:docMk/>
            <pc:sldMasterMk cId="2643599827" sldId="2147483708"/>
            <pc:sldLayoutMk cId="4251232079" sldId="2147483709"/>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1058002777" sldId="2147483710"/>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2032159160" sldId="2147483711"/>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3008011860" sldId="2147483712"/>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2062544132" sldId="2147483713"/>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1607781952" sldId="2147483714"/>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809614853" sldId="2147483715"/>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1790970048" sldId="2147483716"/>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2189451428" sldId="2147483717"/>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3170476958" sldId="2147483718"/>
          </pc:sldLayoutMkLst>
        </pc:sldLayoutChg>
        <pc:sldLayoutChg chg="new replId">
          <pc:chgData name="Gaurav Jha" userId="25ebae0e9a9201c9" providerId="LiveId" clId="{DFA7CA94-9ED1-4321-9196-7FDE47A400F4}" dt="2025-07-04T18:02:24.291" v="2245" actId="6938"/>
          <pc:sldLayoutMkLst>
            <pc:docMk/>
            <pc:sldMasterMk cId="2643599827" sldId="2147483708"/>
            <pc:sldLayoutMk cId="67622113" sldId="214748371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803BCC-C2D6-421A-909F-56B6DE06F01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6E843AE-C767-47EB-A892-C231FF379D69}">
      <dgm:prSet/>
      <dgm:spPr/>
      <dgm:t>
        <a:bodyPr/>
        <a:lstStyle/>
        <a:p>
          <a:r>
            <a:rPr lang="en-US" dirty="0"/>
            <a:t>Overview of covid - 19</a:t>
          </a:r>
        </a:p>
      </dgm:t>
    </dgm:pt>
    <dgm:pt modelId="{74ACF5F4-2117-451F-AFAB-6F488D6DFECE}" type="parTrans" cxnId="{F0679084-2E8C-4FB8-914B-0BCE90AE3D4D}">
      <dgm:prSet/>
      <dgm:spPr/>
      <dgm:t>
        <a:bodyPr/>
        <a:lstStyle/>
        <a:p>
          <a:endParaRPr lang="en-US"/>
        </a:p>
      </dgm:t>
    </dgm:pt>
    <dgm:pt modelId="{349BF47E-464E-435B-A6D5-4D7A5DA8D25D}" type="sibTrans" cxnId="{F0679084-2E8C-4FB8-914B-0BCE90AE3D4D}">
      <dgm:prSet/>
      <dgm:spPr/>
      <dgm:t>
        <a:bodyPr/>
        <a:lstStyle/>
        <a:p>
          <a:endParaRPr lang="en-US"/>
        </a:p>
      </dgm:t>
    </dgm:pt>
    <dgm:pt modelId="{5DEB2E75-51B5-4498-B12C-5E5AF192D3D1}">
      <dgm:prSet/>
      <dgm:spPr/>
      <dgm:t>
        <a:bodyPr/>
        <a:lstStyle/>
        <a:p>
          <a:r>
            <a:rPr lang="en-US" dirty="0"/>
            <a:t>Vaccination Rollout Analysis</a:t>
          </a:r>
        </a:p>
      </dgm:t>
    </dgm:pt>
    <dgm:pt modelId="{A0FC7D55-B0BD-4159-AD53-6F232859F8C1}" type="parTrans" cxnId="{7CE401DC-9D41-4D72-A7BE-E2248C3FC752}">
      <dgm:prSet/>
      <dgm:spPr/>
      <dgm:t>
        <a:bodyPr/>
        <a:lstStyle/>
        <a:p>
          <a:endParaRPr lang="en-US"/>
        </a:p>
      </dgm:t>
    </dgm:pt>
    <dgm:pt modelId="{4809DE42-795D-44BA-B624-21363E299DAE}" type="sibTrans" cxnId="{7CE401DC-9D41-4D72-A7BE-E2248C3FC752}">
      <dgm:prSet/>
      <dgm:spPr/>
      <dgm:t>
        <a:bodyPr/>
        <a:lstStyle/>
        <a:p>
          <a:endParaRPr lang="en-US"/>
        </a:p>
      </dgm:t>
    </dgm:pt>
    <dgm:pt modelId="{DCF45D68-0C53-4D1E-AB26-0EA9F633A138}">
      <dgm:prSet/>
      <dgm:spPr/>
      <dgm:t>
        <a:bodyPr/>
        <a:lstStyle/>
        <a:p>
          <a:r>
            <a:rPr lang="en-US"/>
            <a:t>Recovery Rate Analysis</a:t>
          </a:r>
        </a:p>
      </dgm:t>
    </dgm:pt>
    <dgm:pt modelId="{724C0BA3-1276-417A-B042-8C2BC78193FA}" type="parTrans" cxnId="{F2B06ECB-B34A-4245-A467-197BD2AC7713}">
      <dgm:prSet/>
      <dgm:spPr/>
      <dgm:t>
        <a:bodyPr/>
        <a:lstStyle/>
        <a:p>
          <a:endParaRPr lang="en-US"/>
        </a:p>
      </dgm:t>
    </dgm:pt>
    <dgm:pt modelId="{5D6C8EC9-31F2-4650-845A-9691DA85AF21}" type="sibTrans" cxnId="{F2B06ECB-B34A-4245-A467-197BD2AC7713}">
      <dgm:prSet/>
      <dgm:spPr/>
      <dgm:t>
        <a:bodyPr/>
        <a:lstStyle/>
        <a:p>
          <a:endParaRPr lang="en-US"/>
        </a:p>
      </dgm:t>
    </dgm:pt>
    <dgm:pt modelId="{69EED3CC-A62B-40F3-9B9A-BE162D19C4B9}">
      <dgm:prSet/>
      <dgm:spPr/>
      <dgm:t>
        <a:bodyPr/>
        <a:lstStyle/>
        <a:p>
          <a:r>
            <a:rPr lang="en-US"/>
            <a:t>Impact on Global Economy</a:t>
          </a:r>
        </a:p>
      </dgm:t>
    </dgm:pt>
    <dgm:pt modelId="{3FE12136-8C86-4EFA-A336-0CF96DE22038}" type="parTrans" cxnId="{7BF442E2-ADF7-45B2-B6AF-900E02724A16}">
      <dgm:prSet/>
      <dgm:spPr/>
      <dgm:t>
        <a:bodyPr/>
        <a:lstStyle/>
        <a:p>
          <a:endParaRPr lang="en-US"/>
        </a:p>
      </dgm:t>
    </dgm:pt>
    <dgm:pt modelId="{52CD373B-450E-49D6-9418-4985B037843D}" type="sibTrans" cxnId="{7BF442E2-ADF7-45B2-B6AF-900E02724A16}">
      <dgm:prSet/>
      <dgm:spPr/>
      <dgm:t>
        <a:bodyPr/>
        <a:lstStyle/>
        <a:p>
          <a:endParaRPr lang="en-US"/>
        </a:p>
      </dgm:t>
    </dgm:pt>
    <dgm:pt modelId="{C2CB4953-C941-4FEC-98EB-893234878283}">
      <dgm:prSet/>
      <dgm:spPr/>
      <dgm:t>
        <a:bodyPr/>
        <a:lstStyle/>
        <a:p>
          <a:r>
            <a:rPr lang="en-US" dirty="0"/>
            <a:t>Positivity Rate Analysis</a:t>
          </a:r>
        </a:p>
      </dgm:t>
    </dgm:pt>
    <dgm:pt modelId="{587D5A40-B998-4AD2-A851-41ED5E398F6B}" type="parTrans" cxnId="{0898EF39-87ED-4AD2-848A-8E5FB22A416A}">
      <dgm:prSet/>
      <dgm:spPr/>
      <dgm:t>
        <a:bodyPr/>
        <a:lstStyle/>
        <a:p>
          <a:endParaRPr lang="en-US"/>
        </a:p>
      </dgm:t>
    </dgm:pt>
    <dgm:pt modelId="{1F62B0BE-739B-4D45-B416-5A23621DD399}" type="sibTrans" cxnId="{0898EF39-87ED-4AD2-848A-8E5FB22A416A}">
      <dgm:prSet/>
      <dgm:spPr/>
      <dgm:t>
        <a:bodyPr/>
        <a:lstStyle/>
        <a:p>
          <a:endParaRPr lang="en-US"/>
        </a:p>
      </dgm:t>
    </dgm:pt>
    <dgm:pt modelId="{9743E432-2679-4992-BAD9-480C2C47A65F}">
      <dgm:prSet/>
      <dgm:spPr/>
      <dgm:t>
        <a:bodyPr/>
        <a:lstStyle/>
        <a:p>
          <a:r>
            <a:rPr lang="en-US" dirty="0"/>
            <a:t>Lockdown Impact Analysis</a:t>
          </a:r>
        </a:p>
      </dgm:t>
    </dgm:pt>
    <dgm:pt modelId="{C01470E9-B04E-482A-8D0A-FD2744769E3C}" type="parTrans" cxnId="{2FD62789-006D-4C29-A87B-B4ED6170DE72}">
      <dgm:prSet/>
      <dgm:spPr/>
      <dgm:t>
        <a:bodyPr/>
        <a:lstStyle/>
        <a:p>
          <a:endParaRPr lang="en-US"/>
        </a:p>
      </dgm:t>
    </dgm:pt>
    <dgm:pt modelId="{3BA2CA9D-1B7B-42D6-A5C0-832977181120}" type="sibTrans" cxnId="{2FD62789-006D-4C29-A87B-B4ED6170DE72}">
      <dgm:prSet/>
      <dgm:spPr/>
      <dgm:t>
        <a:bodyPr/>
        <a:lstStyle/>
        <a:p>
          <a:endParaRPr lang="en-US"/>
        </a:p>
      </dgm:t>
    </dgm:pt>
    <dgm:pt modelId="{52C612F2-1619-4BAA-93FD-FDDA37E9CC25}">
      <dgm:prSet/>
      <dgm:spPr/>
      <dgm:t>
        <a:bodyPr/>
        <a:lstStyle/>
        <a:p>
          <a:r>
            <a:rPr lang="en-US" dirty="0"/>
            <a:t>Hospital infrastructure &amp; Capacity data</a:t>
          </a:r>
        </a:p>
      </dgm:t>
    </dgm:pt>
    <dgm:pt modelId="{31F2E8B5-F08D-494F-842E-B1F6DA9B313E}" type="parTrans" cxnId="{8523A99F-AC81-4D5B-8D84-765C0D590E3C}">
      <dgm:prSet/>
      <dgm:spPr/>
      <dgm:t>
        <a:bodyPr/>
        <a:lstStyle/>
        <a:p>
          <a:endParaRPr lang="en-US"/>
        </a:p>
      </dgm:t>
    </dgm:pt>
    <dgm:pt modelId="{F1A17121-5C5D-419A-AF8E-5E689CEECC49}" type="sibTrans" cxnId="{8523A99F-AC81-4D5B-8D84-765C0D590E3C}">
      <dgm:prSet/>
      <dgm:spPr/>
      <dgm:t>
        <a:bodyPr/>
        <a:lstStyle/>
        <a:p>
          <a:endParaRPr lang="en-US"/>
        </a:p>
      </dgm:t>
    </dgm:pt>
    <dgm:pt modelId="{F4D85933-4A2A-4B51-ADBD-8C7617FE5F36}">
      <dgm:prSet/>
      <dgm:spPr/>
      <dgm:t>
        <a:bodyPr/>
        <a:lstStyle/>
        <a:p>
          <a:endParaRPr lang="en-US" dirty="0"/>
        </a:p>
      </dgm:t>
    </dgm:pt>
    <dgm:pt modelId="{7BF72443-BE2A-43C9-B66C-C72764E430AE}" type="parTrans" cxnId="{4FDC2040-C0A5-4E79-B449-FCD480715AD3}">
      <dgm:prSet/>
      <dgm:spPr/>
      <dgm:t>
        <a:bodyPr/>
        <a:lstStyle/>
        <a:p>
          <a:endParaRPr lang="en-US"/>
        </a:p>
      </dgm:t>
    </dgm:pt>
    <dgm:pt modelId="{4798A460-0154-4E35-91A5-3502561462DE}" type="sibTrans" cxnId="{4FDC2040-C0A5-4E79-B449-FCD480715AD3}">
      <dgm:prSet/>
      <dgm:spPr/>
      <dgm:t>
        <a:bodyPr/>
        <a:lstStyle/>
        <a:p>
          <a:endParaRPr lang="en-US"/>
        </a:p>
      </dgm:t>
    </dgm:pt>
    <dgm:pt modelId="{E8796927-D429-4D18-BFEF-575BF16DAFA2}">
      <dgm:prSet/>
      <dgm:spPr/>
      <dgm:t>
        <a:bodyPr/>
        <a:lstStyle/>
        <a:p>
          <a:r>
            <a:rPr lang="en-US" dirty="0"/>
            <a:t>Mental health data analysis</a:t>
          </a:r>
        </a:p>
      </dgm:t>
    </dgm:pt>
    <dgm:pt modelId="{564A3CDF-47FC-4254-AA70-81F93FA66824}" type="parTrans" cxnId="{974574CF-E0DB-4528-93C4-8C9E2E9E0B3E}">
      <dgm:prSet/>
      <dgm:spPr/>
      <dgm:t>
        <a:bodyPr/>
        <a:lstStyle/>
        <a:p>
          <a:endParaRPr lang="en-US"/>
        </a:p>
      </dgm:t>
    </dgm:pt>
    <dgm:pt modelId="{29C7C561-DB65-4127-AF92-3548CEDE90BA}" type="sibTrans" cxnId="{974574CF-E0DB-4528-93C4-8C9E2E9E0B3E}">
      <dgm:prSet/>
      <dgm:spPr/>
      <dgm:t>
        <a:bodyPr/>
        <a:lstStyle/>
        <a:p>
          <a:endParaRPr lang="en-US"/>
        </a:p>
      </dgm:t>
    </dgm:pt>
    <dgm:pt modelId="{D536D75F-3A4C-467E-A37B-62A7D224943C}">
      <dgm:prSet/>
      <dgm:spPr/>
      <dgm:t>
        <a:bodyPr/>
        <a:lstStyle/>
        <a:p>
          <a:r>
            <a:rPr lang="en-US" dirty="0"/>
            <a:t>Global misinformation &amp; Social media trends</a:t>
          </a:r>
        </a:p>
      </dgm:t>
    </dgm:pt>
    <dgm:pt modelId="{5788F089-A39F-442D-A300-A483E928A54C}" type="parTrans" cxnId="{AA2768F2-0278-4BF2-9427-6320CE422F6D}">
      <dgm:prSet/>
      <dgm:spPr/>
      <dgm:t>
        <a:bodyPr/>
        <a:lstStyle/>
        <a:p>
          <a:endParaRPr lang="en-US"/>
        </a:p>
      </dgm:t>
    </dgm:pt>
    <dgm:pt modelId="{C8A4A2CE-2DA9-4515-A355-82AA597B5094}" type="sibTrans" cxnId="{AA2768F2-0278-4BF2-9427-6320CE422F6D}">
      <dgm:prSet/>
      <dgm:spPr/>
      <dgm:t>
        <a:bodyPr/>
        <a:lstStyle/>
        <a:p>
          <a:endParaRPr lang="en-US"/>
        </a:p>
      </dgm:t>
    </dgm:pt>
    <dgm:pt modelId="{E435DA43-B272-4920-83CD-FE9B3D7E34D0}" type="pres">
      <dgm:prSet presAssocID="{55803BCC-C2D6-421A-909F-56B6DE06F01D}" presName="vert0" presStyleCnt="0">
        <dgm:presLayoutVars>
          <dgm:dir/>
          <dgm:animOne val="branch"/>
          <dgm:animLvl val="lvl"/>
        </dgm:presLayoutVars>
      </dgm:prSet>
      <dgm:spPr/>
    </dgm:pt>
    <dgm:pt modelId="{7D08308F-B9CE-444D-A7C1-18951258E4B7}" type="pres">
      <dgm:prSet presAssocID="{86E843AE-C767-47EB-A892-C231FF379D69}" presName="thickLine" presStyleLbl="alignNode1" presStyleIdx="0" presStyleCnt="10"/>
      <dgm:spPr/>
    </dgm:pt>
    <dgm:pt modelId="{D316E326-4DF5-4F3B-9852-3EB70A7978A2}" type="pres">
      <dgm:prSet presAssocID="{86E843AE-C767-47EB-A892-C231FF379D69}" presName="horz1" presStyleCnt="0"/>
      <dgm:spPr/>
    </dgm:pt>
    <dgm:pt modelId="{C6D296E5-6DDC-47A0-9602-FF9DFCB5D9EC}" type="pres">
      <dgm:prSet presAssocID="{86E843AE-C767-47EB-A892-C231FF379D69}" presName="tx1" presStyleLbl="revTx" presStyleIdx="0" presStyleCnt="10"/>
      <dgm:spPr/>
    </dgm:pt>
    <dgm:pt modelId="{EB03ADBE-C85D-41FA-BA29-2EAD76801006}" type="pres">
      <dgm:prSet presAssocID="{86E843AE-C767-47EB-A892-C231FF379D69}" presName="vert1" presStyleCnt="0"/>
      <dgm:spPr/>
    </dgm:pt>
    <dgm:pt modelId="{6E20A2EF-1AAB-458D-B99E-9CBA3A440D31}" type="pres">
      <dgm:prSet presAssocID="{5DEB2E75-51B5-4498-B12C-5E5AF192D3D1}" presName="thickLine" presStyleLbl="alignNode1" presStyleIdx="1" presStyleCnt="10"/>
      <dgm:spPr/>
    </dgm:pt>
    <dgm:pt modelId="{371AF75B-F50A-4A41-AFE5-5FDAA7DDDE9E}" type="pres">
      <dgm:prSet presAssocID="{5DEB2E75-51B5-4498-B12C-5E5AF192D3D1}" presName="horz1" presStyleCnt="0"/>
      <dgm:spPr/>
    </dgm:pt>
    <dgm:pt modelId="{27D7EB7E-BDB5-4D82-865F-ACC2BD560433}" type="pres">
      <dgm:prSet presAssocID="{5DEB2E75-51B5-4498-B12C-5E5AF192D3D1}" presName="tx1" presStyleLbl="revTx" presStyleIdx="1" presStyleCnt="10"/>
      <dgm:spPr/>
    </dgm:pt>
    <dgm:pt modelId="{7BD1E184-FE45-48DA-A97C-3B1D42366C79}" type="pres">
      <dgm:prSet presAssocID="{5DEB2E75-51B5-4498-B12C-5E5AF192D3D1}" presName="vert1" presStyleCnt="0"/>
      <dgm:spPr/>
    </dgm:pt>
    <dgm:pt modelId="{B736191B-C2AF-4899-B28B-C0B3C75B10D0}" type="pres">
      <dgm:prSet presAssocID="{DCF45D68-0C53-4D1E-AB26-0EA9F633A138}" presName="thickLine" presStyleLbl="alignNode1" presStyleIdx="2" presStyleCnt="10"/>
      <dgm:spPr/>
    </dgm:pt>
    <dgm:pt modelId="{E9FE8A77-D2A5-4115-B579-17C9A01EC01B}" type="pres">
      <dgm:prSet presAssocID="{DCF45D68-0C53-4D1E-AB26-0EA9F633A138}" presName="horz1" presStyleCnt="0"/>
      <dgm:spPr/>
    </dgm:pt>
    <dgm:pt modelId="{AFBB69A8-BBAF-4AB1-8570-5A4087DA6F86}" type="pres">
      <dgm:prSet presAssocID="{DCF45D68-0C53-4D1E-AB26-0EA9F633A138}" presName="tx1" presStyleLbl="revTx" presStyleIdx="2" presStyleCnt="10"/>
      <dgm:spPr/>
    </dgm:pt>
    <dgm:pt modelId="{278C8698-DC04-4BA0-B6B4-4EE8E38C5B78}" type="pres">
      <dgm:prSet presAssocID="{DCF45D68-0C53-4D1E-AB26-0EA9F633A138}" presName="vert1" presStyleCnt="0"/>
      <dgm:spPr/>
    </dgm:pt>
    <dgm:pt modelId="{008525E0-90D4-40EF-B111-9123B3F1CEA4}" type="pres">
      <dgm:prSet presAssocID="{69EED3CC-A62B-40F3-9B9A-BE162D19C4B9}" presName="thickLine" presStyleLbl="alignNode1" presStyleIdx="3" presStyleCnt="10"/>
      <dgm:spPr/>
    </dgm:pt>
    <dgm:pt modelId="{F7722775-ECDF-484C-82E2-8A39C1364684}" type="pres">
      <dgm:prSet presAssocID="{69EED3CC-A62B-40F3-9B9A-BE162D19C4B9}" presName="horz1" presStyleCnt="0"/>
      <dgm:spPr/>
    </dgm:pt>
    <dgm:pt modelId="{36A819B2-A3BE-4D3B-8C2E-EE50D34D8DCF}" type="pres">
      <dgm:prSet presAssocID="{69EED3CC-A62B-40F3-9B9A-BE162D19C4B9}" presName="tx1" presStyleLbl="revTx" presStyleIdx="3" presStyleCnt="10"/>
      <dgm:spPr/>
    </dgm:pt>
    <dgm:pt modelId="{162CBBD8-7381-4213-A56D-6C99A628BBEF}" type="pres">
      <dgm:prSet presAssocID="{69EED3CC-A62B-40F3-9B9A-BE162D19C4B9}" presName="vert1" presStyleCnt="0"/>
      <dgm:spPr/>
    </dgm:pt>
    <dgm:pt modelId="{D382DD77-986E-402F-B20C-AF501FD249D3}" type="pres">
      <dgm:prSet presAssocID="{C2CB4953-C941-4FEC-98EB-893234878283}" presName="thickLine" presStyleLbl="alignNode1" presStyleIdx="4" presStyleCnt="10"/>
      <dgm:spPr/>
    </dgm:pt>
    <dgm:pt modelId="{59B466B7-DB65-4E59-B614-684C743DB518}" type="pres">
      <dgm:prSet presAssocID="{C2CB4953-C941-4FEC-98EB-893234878283}" presName="horz1" presStyleCnt="0"/>
      <dgm:spPr/>
    </dgm:pt>
    <dgm:pt modelId="{48E0B707-F8AD-40D1-854A-C6BBB5AC2542}" type="pres">
      <dgm:prSet presAssocID="{C2CB4953-C941-4FEC-98EB-893234878283}" presName="tx1" presStyleLbl="revTx" presStyleIdx="4" presStyleCnt="10"/>
      <dgm:spPr/>
    </dgm:pt>
    <dgm:pt modelId="{3BA6DB45-E91B-4EB3-BF84-4D47B30B0971}" type="pres">
      <dgm:prSet presAssocID="{C2CB4953-C941-4FEC-98EB-893234878283}" presName="vert1" presStyleCnt="0"/>
      <dgm:spPr/>
    </dgm:pt>
    <dgm:pt modelId="{8851680E-1ACF-4084-ADE4-FA2DC117EB3A}" type="pres">
      <dgm:prSet presAssocID="{9743E432-2679-4992-BAD9-480C2C47A65F}" presName="thickLine" presStyleLbl="alignNode1" presStyleIdx="5" presStyleCnt="10"/>
      <dgm:spPr/>
    </dgm:pt>
    <dgm:pt modelId="{3E9F2D09-0ACE-436C-8719-C0DFDC632227}" type="pres">
      <dgm:prSet presAssocID="{9743E432-2679-4992-BAD9-480C2C47A65F}" presName="horz1" presStyleCnt="0"/>
      <dgm:spPr/>
    </dgm:pt>
    <dgm:pt modelId="{695B536D-F148-4B7E-8142-A4A87836E193}" type="pres">
      <dgm:prSet presAssocID="{9743E432-2679-4992-BAD9-480C2C47A65F}" presName="tx1" presStyleLbl="revTx" presStyleIdx="5" presStyleCnt="10"/>
      <dgm:spPr/>
    </dgm:pt>
    <dgm:pt modelId="{49DDBF10-B68C-4C5C-9C62-CFA3D485695C}" type="pres">
      <dgm:prSet presAssocID="{9743E432-2679-4992-BAD9-480C2C47A65F}" presName="vert1" presStyleCnt="0"/>
      <dgm:spPr/>
    </dgm:pt>
    <dgm:pt modelId="{81CF822B-5AD3-4393-BBBF-F523DF9A2C10}" type="pres">
      <dgm:prSet presAssocID="{52C612F2-1619-4BAA-93FD-FDDA37E9CC25}" presName="thickLine" presStyleLbl="alignNode1" presStyleIdx="6" presStyleCnt="10"/>
      <dgm:spPr/>
    </dgm:pt>
    <dgm:pt modelId="{4F7D9F80-B55C-410B-8A1E-0BCACD59B6BC}" type="pres">
      <dgm:prSet presAssocID="{52C612F2-1619-4BAA-93FD-FDDA37E9CC25}" presName="horz1" presStyleCnt="0"/>
      <dgm:spPr/>
    </dgm:pt>
    <dgm:pt modelId="{A1305CE8-ED0D-4FB6-9E05-6D1F686CF49C}" type="pres">
      <dgm:prSet presAssocID="{52C612F2-1619-4BAA-93FD-FDDA37E9CC25}" presName="tx1" presStyleLbl="revTx" presStyleIdx="6" presStyleCnt="10"/>
      <dgm:spPr/>
    </dgm:pt>
    <dgm:pt modelId="{F85B297A-4576-4E80-BA95-9A3360EF4CEF}" type="pres">
      <dgm:prSet presAssocID="{52C612F2-1619-4BAA-93FD-FDDA37E9CC25}" presName="vert1" presStyleCnt="0"/>
      <dgm:spPr/>
    </dgm:pt>
    <dgm:pt modelId="{06C6882B-B538-4655-8C37-66C5271C426F}" type="pres">
      <dgm:prSet presAssocID="{F4D85933-4A2A-4B51-ADBD-8C7617FE5F36}" presName="thickLine" presStyleLbl="alignNode1" presStyleIdx="7" presStyleCnt="10"/>
      <dgm:spPr/>
    </dgm:pt>
    <dgm:pt modelId="{043C72B9-F831-4DAD-891D-E0A51C674B4F}" type="pres">
      <dgm:prSet presAssocID="{F4D85933-4A2A-4B51-ADBD-8C7617FE5F36}" presName="horz1" presStyleCnt="0"/>
      <dgm:spPr/>
    </dgm:pt>
    <dgm:pt modelId="{CCC1A9BC-D0E2-480D-8894-D90C5BAA2865}" type="pres">
      <dgm:prSet presAssocID="{F4D85933-4A2A-4B51-ADBD-8C7617FE5F36}" presName="tx1" presStyleLbl="revTx" presStyleIdx="7" presStyleCnt="10"/>
      <dgm:spPr/>
    </dgm:pt>
    <dgm:pt modelId="{87762072-F215-42C7-875B-1B2AB4F53CB8}" type="pres">
      <dgm:prSet presAssocID="{F4D85933-4A2A-4B51-ADBD-8C7617FE5F36}" presName="vert1" presStyleCnt="0"/>
      <dgm:spPr/>
    </dgm:pt>
    <dgm:pt modelId="{00277A70-C940-4A80-9C7B-780D61C45710}" type="pres">
      <dgm:prSet presAssocID="{E8796927-D429-4D18-BFEF-575BF16DAFA2}" presName="thickLine" presStyleLbl="alignNode1" presStyleIdx="8" presStyleCnt="10"/>
      <dgm:spPr/>
    </dgm:pt>
    <dgm:pt modelId="{75052F3F-9DA2-4172-976A-AFEDC1FF0FA2}" type="pres">
      <dgm:prSet presAssocID="{E8796927-D429-4D18-BFEF-575BF16DAFA2}" presName="horz1" presStyleCnt="0"/>
      <dgm:spPr/>
    </dgm:pt>
    <dgm:pt modelId="{56F5EE61-4D06-43A8-9F3D-3D85577E63D5}" type="pres">
      <dgm:prSet presAssocID="{E8796927-D429-4D18-BFEF-575BF16DAFA2}" presName="tx1" presStyleLbl="revTx" presStyleIdx="8" presStyleCnt="10" custLinFactNeighborX="333" custLinFactNeighborY="-95602"/>
      <dgm:spPr/>
    </dgm:pt>
    <dgm:pt modelId="{D1DB1D62-A818-493B-8681-01C56C62F8F2}" type="pres">
      <dgm:prSet presAssocID="{E8796927-D429-4D18-BFEF-575BF16DAFA2}" presName="vert1" presStyleCnt="0"/>
      <dgm:spPr/>
    </dgm:pt>
    <dgm:pt modelId="{472C8573-8071-445C-BECE-38382FE260AD}" type="pres">
      <dgm:prSet presAssocID="{D536D75F-3A4C-467E-A37B-62A7D224943C}" presName="thickLine" presStyleLbl="alignNode1" presStyleIdx="9" presStyleCnt="10"/>
      <dgm:spPr/>
    </dgm:pt>
    <dgm:pt modelId="{79ECB1EA-4890-4D64-A8C0-16921945BF4C}" type="pres">
      <dgm:prSet presAssocID="{D536D75F-3A4C-467E-A37B-62A7D224943C}" presName="horz1" presStyleCnt="0"/>
      <dgm:spPr/>
    </dgm:pt>
    <dgm:pt modelId="{D771DDD6-E381-4080-8DE1-63C812483986}" type="pres">
      <dgm:prSet presAssocID="{D536D75F-3A4C-467E-A37B-62A7D224943C}" presName="tx1" presStyleLbl="revTx" presStyleIdx="9" presStyleCnt="10" custLinFactNeighborX="-95" custLinFactNeighborY="-94128"/>
      <dgm:spPr/>
    </dgm:pt>
    <dgm:pt modelId="{2CAE60E9-8620-461F-9C9D-094BED342651}" type="pres">
      <dgm:prSet presAssocID="{D536D75F-3A4C-467E-A37B-62A7D224943C}" presName="vert1" presStyleCnt="0"/>
      <dgm:spPr/>
    </dgm:pt>
  </dgm:ptLst>
  <dgm:cxnLst>
    <dgm:cxn modelId="{3B91E50A-2D5B-436E-9444-34C8F9BC754C}" type="presOf" srcId="{5DEB2E75-51B5-4498-B12C-5E5AF192D3D1}" destId="{27D7EB7E-BDB5-4D82-865F-ACC2BD560433}" srcOrd="0" destOrd="0" presId="urn:microsoft.com/office/officeart/2008/layout/LinedList"/>
    <dgm:cxn modelId="{9DD7611D-BC0F-48A3-9289-207458B21A4C}" type="presOf" srcId="{F4D85933-4A2A-4B51-ADBD-8C7617FE5F36}" destId="{CCC1A9BC-D0E2-480D-8894-D90C5BAA2865}" srcOrd="0" destOrd="0" presId="urn:microsoft.com/office/officeart/2008/layout/LinedList"/>
    <dgm:cxn modelId="{F2C96125-BB5C-4AC5-BD47-744A955DB92E}" type="presOf" srcId="{86E843AE-C767-47EB-A892-C231FF379D69}" destId="{C6D296E5-6DDC-47A0-9602-FF9DFCB5D9EC}" srcOrd="0" destOrd="0" presId="urn:microsoft.com/office/officeart/2008/layout/LinedList"/>
    <dgm:cxn modelId="{FFB68336-4A9A-4603-92FF-7D1143E5E5A8}" type="presOf" srcId="{55803BCC-C2D6-421A-909F-56B6DE06F01D}" destId="{E435DA43-B272-4920-83CD-FE9B3D7E34D0}" srcOrd="0" destOrd="0" presId="urn:microsoft.com/office/officeart/2008/layout/LinedList"/>
    <dgm:cxn modelId="{0898EF39-87ED-4AD2-848A-8E5FB22A416A}" srcId="{55803BCC-C2D6-421A-909F-56B6DE06F01D}" destId="{C2CB4953-C941-4FEC-98EB-893234878283}" srcOrd="4" destOrd="0" parTransId="{587D5A40-B998-4AD2-A851-41ED5E398F6B}" sibTransId="{1F62B0BE-739B-4D45-B416-5A23621DD399}"/>
    <dgm:cxn modelId="{4FDC2040-C0A5-4E79-B449-FCD480715AD3}" srcId="{55803BCC-C2D6-421A-909F-56B6DE06F01D}" destId="{F4D85933-4A2A-4B51-ADBD-8C7617FE5F36}" srcOrd="7" destOrd="0" parTransId="{7BF72443-BE2A-43C9-B66C-C72764E430AE}" sibTransId="{4798A460-0154-4E35-91A5-3502561462DE}"/>
    <dgm:cxn modelId="{46DDD068-1A44-4C64-96C3-3A0E6504D289}" type="presOf" srcId="{69EED3CC-A62B-40F3-9B9A-BE162D19C4B9}" destId="{36A819B2-A3BE-4D3B-8C2E-EE50D34D8DCF}" srcOrd="0" destOrd="0" presId="urn:microsoft.com/office/officeart/2008/layout/LinedList"/>
    <dgm:cxn modelId="{D5D59B6A-E0E1-45BC-BC05-AA8B996D0902}" type="presOf" srcId="{E8796927-D429-4D18-BFEF-575BF16DAFA2}" destId="{56F5EE61-4D06-43A8-9F3D-3D85577E63D5}" srcOrd="0" destOrd="0" presId="urn:microsoft.com/office/officeart/2008/layout/LinedList"/>
    <dgm:cxn modelId="{CFF0AC54-FD04-41E7-92F3-4431225576C6}" type="presOf" srcId="{52C612F2-1619-4BAA-93FD-FDDA37E9CC25}" destId="{A1305CE8-ED0D-4FB6-9E05-6D1F686CF49C}" srcOrd="0" destOrd="0" presId="urn:microsoft.com/office/officeart/2008/layout/LinedList"/>
    <dgm:cxn modelId="{F0679084-2E8C-4FB8-914B-0BCE90AE3D4D}" srcId="{55803BCC-C2D6-421A-909F-56B6DE06F01D}" destId="{86E843AE-C767-47EB-A892-C231FF379D69}" srcOrd="0" destOrd="0" parTransId="{74ACF5F4-2117-451F-AFAB-6F488D6DFECE}" sibTransId="{349BF47E-464E-435B-A6D5-4D7A5DA8D25D}"/>
    <dgm:cxn modelId="{2FD62789-006D-4C29-A87B-B4ED6170DE72}" srcId="{55803BCC-C2D6-421A-909F-56B6DE06F01D}" destId="{9743E432-2679-4992-BAD9-480C2C47A65F}" srcOrd="5" destOrd="0" parTransId="{C01470E9-B04E-482A-8D0A-FD2744769E3C}" sibTransId="{3BA2CA9D-1B7B-42D6-A5C0-832977181120}"/>
    <dgm:cxn modelId="{CC1D468B-4FE4-4CAE-B842-25317C660FC1}" type="presOf" srcId="{D536D75F-3A4C-467E-A37B-62A7D224943C}" destId="{D771DDD6-E381-4080-8DE1-63C812483986}" srcOrd="0" destOrd="0" presId="urn:microsoft.com/office/officeart/2008/layout/LinedList"/>
    <dgm:cxn modelId="{8523A99F-AC81-4D5B-8D84-765C0D590E3C}" srcId="{55803BCC-C2D6-421A-909F-56B6DE06F01D}" destId="{52C612F2-1619-4BAA-93FD-FDDA37E9CC25}" srcOrd="6" destOrd="0" parTransId="{31F2E8B5-F08D-494F-842E-B1F6DA9B313E}" sibTransId="{F1A17121-5C5D-419A-AF8E-5E689CEECC49}"/>
    <dgm:cxn modelId="{869739BC-5D7E-4B8F-8018-3E8B46AC9258}" type="presOf" srcId="{9743E432-2679-4992-BAD9-480C2C47A65F}" destId="{695B536D-F148-4B7E-8142-A4A87836E193}" srcOrd="0" destOrd="0" presId="urn:microsoft.com/office/officeart/2008/layout/LinedList"/>
    <dgm:cxn modelId="{F2B06ECB-B34A-4245-A467-197BD2AC7713}" srcId="{55803BCC-C2D6-421A-909F-56B6DE06F01D}" destId="{DCF45D68-0C53-4D1E-AB26-0EA9F633A138}" srcOrd="2" destOrd="0" parTransId="{724C0BA3-1276-417A-B042-8C2BC78193FA}" sibTransId="{5D6C8EC9-31F2-4650-845A-9691DA85AF21}"/>
    <dgm:cxn modelId="{974574CF-E0DB-4528-93C4-8C9E2E9E0B3E}" srcId="{55803BCC-C2D6-421A-909F-56B6DE06F01D}" destId="{E8796927-D429-4D18-BFEF-575BF16DAFA2}" srcOrd="8" destOrd="0" parTransId="{564A3CDF-47FC-4254-AA70-81F93FA66824}" sibTransId="{29C7C561-DB65-4127-AF92-3548CEDE90BA}"/>
    <dgm:cxn modelId="{A1677BCF-EF13-420D-9E36-BB5FC867087E}" type="presOf" srcId="{DCF45D68-0C53-4D1E-AB26-0EA9F633A138}" destId="{AFBB69A8-BBAF-4AB1-8570-5A4087DA6F86}" srcOrd="0" destOrd="0" presId="urn:microsoft.com/office/officeart/2008/layout/LinedList"/>
    <dgm:cxn modelId="{7CE401DC-9D41-4D72-A7BE-E2248C3FC752}" srcId="{55803BCC-C2D6-421A-909F-56B6DE06F01D}" destId="{5DEB2E75-51B5-4498-B12C-5E5AF192D3D1}" srcOrd="1" destOrd="0" parTransId="{A0FC7D55-B0BD-4159-AD53-6F232859F8C1}" sibTransId="{4809DE42-795D-44BA-B624-21363E299DAE}"/>
    <dgm:cxn modelId="{7BF442E2-ADF7-45B2-B6AF-900E02724A16}" srcId="{55803BCC-C2D6-421A-909F-56B6DE06F01D}" destId="{69EED3CC-A62B-40F3-9B9A-BE162D19C4B9}" srcOrd="3" destOrd="0" parTransId="{3FE12136-8C86-4EFA-A336-0CF96DE22038}" sibTransId="{52CD373B-450E-49D6-9418-4985B037843D}"/>
    <dgm:cxn modelId="{15AE73EC-564A-4775-9AD4-0421D1B0E7E4}" type="presOf" srcId="{C2CB4953-C941-4FEC-98EB-893234878283}" destId="{48E0B707-F8AD-40D1-854A-C6BBB5AC2542}" srcOrd="0" destOrd="0" presId="urn:microsoft.com/office/officeart/2008/layout/LinedList"/>
    <dgm:cxn modelId="{AA2768F2-0278-4BF2-9427-6320CE422F6D}" srcId="{55803BCC-C2D6-421A-909F-56B6DE06F01D}" destId="{D536D75F-3A4C-467E-A37B-62A7D224943C}" srcOrd="9" destOrd="0" parTransId="{5788F089-A39F-442D-A300-A483E928A54C}" sibTransId="{C8A4A2CE-2DA9-4515-A355-82AA597B5094}"/>
    <dgm:cxn modelId="{150351FD-DC47-42B3-BD17-ABDAC4B13982}" type="presParOf" srcId="{E435DA43-B272-4920-83CD-FE9B3D7E34D0}" destId="{7D08308F-B9CE-444D-A7C1-18951258E4B7}" srcOrd="0" destOrd="0" presId="urn:microsoft.com/office/officeart/2008/layout/LinedList"/>
    <dgm:cxn modelId="{4BB6E091-E6A0-470D-A66D-4E7B7657088A}" type="presParOf" srcId="{E435DA43-B272-4920-83CD-FE9B3D7E34D0}" destId="{D316E326-4DF5-4F3B-9852-3EB70A7978A2}" srcOrd="1" destOrd="0" presId="urn:microsoft.com/office/officeart/2008/layout/LinedList"/>
    <dgm:cxn modelId="{CD9247BE-35AC-4B70-A2A8-5F2149B2ADB5}" type="presParOf" srcId="{D316E326-4DF5-4F3B-9852-3EB70A7978A2}" destId="{C6D296E5-6DDC-47A0-9602-FF9DFCB5D9EC}" srcOrd="0" destOrd="0" presId="urn:microsoft.com/office/officeart/2008/layout/LinedList"/>
    <dgm:cxn modelId="{0E7E4867-8BCE-4EC0-AF68-CD1E36816695}" type="presParOf" srcId="{D316E326-4DF5-4F3B-9852-3EB70A7978A2}" destId="{EB03ADBE-C85D-41FA-BA29-2EAD76801006}" srcOrd="1" destOrd="0" presId="urn:microsoft.com/office/officeart/2008/layout/LinedList"/>
    <dgm:cxn modelId="{CAFAE727-18AA-4D47-81DC-4EF56F731F2A}" type="presParOf" srcId="{E435DA43-B272-4920-83CD-FE9B3D7E34D0}" destId="{6E20A2EF-1AAB-458D-B99E-9CBA3A440D31}" srcOrd="2" destOrd="0" presId="urn:microsoft.com/office/officeart/2008/layout/LinedList"/>
    <dgm:cxn modelId="{41271113-CE56-41D1-9321-0ECBB21D8987}" type="presParOf" srcId="{E435DA43-B272-4920-83CD-FE9B3D7E34D0}" destId="{371AF75B-F50A-4A41-AFE5-5FDAA7DDDE9E}" srcOrd="3" destOrd="0" presId="urn:microsoft.com/office/officeart/2008/layout/LinedList"/>
    <dgm:cxn modelId="{8C6CA931-DD68-4643-8F51-E0A629844838}" type="presParOf" srcId="{371AF75B-F50A-4A41-AFE5-5FDAA7DDDE9E}" destId="{27D7EB7E-BDB5-4D82-865F-ACC2BD560433}" srcOrd="0" destOrd="0" presId="urn:microsoft.com/office/officeart/2008/layout/LinedList"/>
    <dgm:cxn modelId="{7DA6254F-3C2E-4E8D-8561-F589801897AC}" type="presParOf" srcId="{371AF75B-F50A-4A41-AFE5-5FDAA7DDDE9E}" destId="{7BD1E184-FE45-48DA-A97C-3B1D42366C79}" srcOrd="1" destOrd="0" presId="urn:microsoft.com/office/officeart/2008/layout/LinedList"/>
    <dgm:cxn modelId="{F21AB1CF-8B29-4761-AC68-DB1C88F5B257}" type="presParOf" srcId="{E435DA43-B272-4920-83CD-FE9B3D7E34D0}" destId="{B736191B-C2AF-4899-B28B-C0B3C75B10D0}" srcOrd="4" destOrd="0" presId="urn:microsoft.com/office/officeart/2008/layout/LinedList"/>
    <dgm:cxn modelId="{1E8139B1-9378-4F07-84FA-6FD90A0E37AB}" type="presParOf" srcId="{E435DA43-B272-4920-83CD-FE9B3D7E34D0}" destId="{E9FE8A77-D2A5-4115-B579-17C9A01EC01B}" srcOrd="5" destOrd="0" presId="urn:microsoft.com/office/officeart/2008/layout/LinedList"/>
    <dgm:cxn modelId="{76BC3297-A551-4DE1-9200-496EC013A091}" type="presParOf" srcId="{E9FE8A77-D2A5-4115-B579-17C9A01EC01B}" destId="{AFBB69A8-BBAF-4AB1-8570-5A4087DA6F86}" srcOrd="0" destOrd="0" presId="urn:microsoft.com/office/officeart/2008/layout/LinedList"/>
    <dgm:cxn modelId="{F811680F-5A97-4ADC-95C3-06504FEDB718}" type="presParOf" srcId="{E9FE8A77-D2A5-4115-B579-17C9A01EC01B}" destId="{278C8698-DC04-4BA0-B6B4-4EE8E38C5B78}" srcOrd="1" destOrd="0" presId="urn:microsoft.com/office/officeart/2008/layout/LinedList"/>
    <dgm:cxn modelId="{1C0A3542-D362-42F7-ADF5-E79A2D646CD1}" type="presParOf" srcId="{E435DA43-B272-4920-83CD-FE9B3D7E34D0}" destId="{008525E0-90D4-40EF-B111-9123B3F1CEA4}" srcOrd="6" destOrd="0" presId="urn:microsoft.com/office/officeart/2008/layout/LinedList"/>
    <dgm:cxn modelId="{6DBF9C56-C9B9-44EC-A637-A556DA0D1E0B}" type="presParOf" srcId="{E435DA43-B272-4920-83CD-FE9B3D7E34D0}" destId="{F7722775-ECDF-484C-82E2-8A39C1364684}" srcOrd="7" destOrd="0" presId="urn:microsoft.com/office/officeart/2008/layout/LinedList"/>
    <dgm:cxn modelId="{0DF8A5D0-EF85-4AA8-9D55-8C03C2CA43A9}" type="presParOf" srcId="{F7722775-ECDF-484C-82E2-8A39C1364684}" destId="{36A819B2-A3BE-4D3B-8C2E-EE50D34D8DCF}" srcOrd="0" destOrd="0" presId="urn:microsoft.com/office/officeart/2008/layout/LinedList"/>
    <dgm:cxn modelId="{B20D0B14-64EF-4397-A86F-E790B5A1E645}" type="presParOf" srcId="{F7722775-ECDF-484C-82E2-8A39C1364684}" destId="{162CBBD8-7381-4213-A56D-6C99A628BBEF}" srcOrd="1" destOrd="0" presId="urn:microsoft.com/office/officeart/2008/layout/LinedList"/>
    <dgm:cxn modelId="{B6ADD0CA-471F-4DB5-ADDB-C2766607AC3B}" type="presParOf" srcId="{E435DA43-B272-4920-83CD-FE9B3D7E34D0}" destId="{D382DD77-986E-402F-B20C-AF501FD249D3}" srcOrd="8" destOrd="0" presId="urn:microsoft.com/office/officeart/2008/layout/LinedList"/>
    <dgm:cxn modelId="{21C3DE53-4E72-4C9A-968D-E463ABC7790E}" type="presParOf" srcId="{E435DA43-B272-4920-83CD-FE9B3D7E34D0}" destId="{59B466B7-DB65-4E59-B614-684C743DB518}" srcOrd="9" destOrd="0" presId="urn:microsoft.com/office/officeart/2008/layout/LinedList"/>
    <dgm:cxn modelId="{BDEEAE76-F6D4-4BA1-928E-C85DC3DA2EF6}" type="presParOf" srcId="{59B466B7-DB65-4E59-B614-684C743DB518}" destId="{48E0B707-F8AD-40D1-854A-C6BBB5AC2542}" srcOrd="0" destOrd="0" presId="urn:microsoft.com/office/officeart/2008/layout/LinedList"/>
    <dgm:cxn modelId="{921BE7F9-3767-4AA7-A151-42FE3DBF4E30}" type="presParOf" srcId="{59B466B7-DB65-4E59-B614-684C743DB518}" destId="{3BA6DB45-E91B-4EB3-BF84-4D47B30B0971}" srcOrd="1" destOrd="0" presId="urn:microsoft.com/office/officeart/2008/layout/LinedList"/>
    <dgm:cxn modelId="{A2D64088-5C88-4B9E-A454-F33A9471EC6B}" type="presParOf" srcId="{E435DA43-B272-4920-83CD-FE9B3D7E34D0}" destId="{8851680E-1ACF-4084-ADE4-FA2DC117EB3A}" srcOrd="10" destOrd="0" presId="urn:microsoft.com/office/officeart/2008/layout/LinedList"/>
    <dgm:cxn modelId="{8AA9A3A6-A2FA-47F6-B6FF-5934CA3C876B}" type="presParOf" srcId="{E435DA43-B272-4920-83CD-FE9B3D7E34D0}" destId="{3E9F2D09-0ACE-436C-8719-C0DFDC632227}" srcOrd="11" destOrd="0" presId="urn:microsoft.com/office/officeart/2008/layout/LinedList"/>
    <dgm:cxn modelId="{CF000A69-61F6-4068-B75F-84FD54147A3D}" type="presParOf" srcId="{3E9F2D09-0ACE-436C-8719-C0DFDC632227}" destId="{695B536D-F148-4B7E-8142-A4A87836E193}" srcOrd="0" destOrd="0" presId="urn:microsoft.com/office/officeart/2008/layout/LinedList"/>
    <dgm:cxn modelId="{6C09DF38-314E-4C94-BE84-F14358261163}" type="presParOf" srcId="{3E9F2D09-0ACE-436C-8719-C0DFDC632227}" destId="{49DDBF10-B68C-4C5C-9C62-CFA3D485695C}" srcOrd="1" destOrd="0" presId="urn:microsoft.com/office/officeart/2008/layout/LinedList"/>
    <dgm:cxn modelId="{68C7AE20-8F0B-4BE2-83BC-C702EB332ED0}" type="presParOf" srcId="{E435DA43-B272-4920-83CD-FE9B3D7E34D0}" destId="{81CF822B-5AD3-4393-BBBF-F523DF9A2C10}" srcOrd="12" destOrd="0" presId="urn:microsoft.com/office/officeart/2008/layout/LinedList"/>
    <dgm:cxn modelId="{786CD531-63C4-4867-87A6-8B02AD516498}" type="presParOf" srcId="{E435DA43-B272-4920-83CD-FE9B3D7E34D0}" destId="{4F7D9F80-B55C-410B-8A1E-0BCACD59B6BC}" srcOrd="13" destOrd="0" presId="urn:microsoft.com/office/officeart/2008/layout/LinedList"/>
    <dgm:cxn modelId="{7DFFAB89-BED7-4C17-8D6D-BE4AB5BA3E49}" type="presParOf" srcId="{4F7D9F80-B55C-410B-8A1E-0BCACD59B6BC}" destId="{A1305CE8-ED0D-4FB6-9E05-6D1F686CF49C}" srcOrd="0" destOrd="0" presId="urn:microsoft.com/office/officeart/2008/layout/LinedList"/>
    <dgm:cxn modelId="{16518A0F-E926-4CC5-AB92-460873FF7CED}" type="presParOf" srcId="{4F7D9F80-B55C-410B-8A1E-0BCACD59B6BC}" destId="{F85B297A-4576-4E80-BA95-9A3360EF4CEF}" srcOrd="1" destOrd="0" presId="urn:microsoft.com/office/officeart/2008/layout/LinedList"/>
    <dgm:cxn modelId="{40111B22-90BE-4FB5-98E8-A17F22A0B9B5}" type="presParOf" srcId="{E435DA43-B272-4920-83CD-FE9B3D7E34D0}" destId="{06C6882B-B538-4655-8C37-66C5271C426F}" srcOrd="14" destOrd="0" presId="urn:microsoft.com/office/officeart/2008/layout/LinedList"/>
    <dgm:cxn modelId="{770BFB0A-C71C-4931-A46F-F0218C1B925E}" type="presParOf" srcId="{E435DA43-B272-4920-83CD-FE9B3D7E34D0}" destId="{043C72B9-F831-4DAD-891D-E0A51C674B4F}" srcOrd="15" destOrd="0" presId="urn:microsoft.com/office/officeart/2008/layout/LinedList"/>
    <dgm:cxn modelId="{E3ACEFB7-8841-445B-91D5-6F82311E15A9}" type="presParOf" srcId="{043C72B9-F831-4DAD-891D-E0A51C674B4F}" destId="{CCC1A9BC-D0E2-480D-8894-D90C5BAA2865}" srcOrd="0" destOrd="0" presId="urn:microsoft.com/office/officeart/2008/layout/LinedList"/>
    <dgm:cxn modelId="{46AB0CF4-F3D2-43FB-AC0F-32FAB5D0D84E}" type="presParOf" srcId="{043C72B9-F831-4DAD-891D-E0A51C674B4F}" destId="{87762072-F215-42C7-875B-1B2AB4F53CB8}" srcOrd="1" destOrd="0" presId="urn:microsoft.com/office/officeart/2008/layout/LinedList"/>
    <dgm:cxn modelId="{BCBA8F51-1798-4A13-B38F-9B82527FAA8D}" type="presParOf" srcId="{E435DA43-B272-4920-83CD-FE9B3D7E34D0}" destId="{00277A70-C940-4A80-9C7B-780D61C45710}" srcOrd="16" destOrd="0" presId="urn:microsoft.com/office/officeart/2008/layout/LinedList"/>
    <dgm:cxn modelId="{303E8580-F8BD-4937-8A5C-BEAEB30388B9}" type="presParOf" srcId="{E435DA43-B272-4920-83CD-FE9B3D7E34D0}" destId="{75052F3F-9DA2-4172-976A-AFEDC1FF0FA2}" srcOrd="17" destOrd="0" presId="urn:microsoft.com/office/officeart/2008/layout/LinedList"/>
    <dgm:cxn modelId="{DF1C5EEC-8D2D-4171-880A-A0A078DA9D68}" type="presParOf" srcId="{75052F3F-9DA2-4172-976A-AFEDC1FF0FA2}" destId="{56F5EE61-4D06-43A8-9F3D-3D85577E63D5}" srcOrd="0" destOrd="0" presId="urn:microsoft.com/office/officeart/2008/layout/LinedList"/>
    <dgm:cxn modelId="{71D437AD-F0B2-4057-B995-209BA0F249C0}" type="presParOf" srcId="{75052F3F-9DA2-4172-976A-AFEDC1FF0FA2}" destId="{D1DB1D62-A818-493B-8681-01C56C62F8F2}" srcOrd="1" destOrd="0" presId="urn:microsoft.com/office/officeart/2008/layout/LinedList"/>
    <dgm:cxn modelId="{D0338FB2-EE84-4B13-B171-B2EF266A7017}" type="presParOf" srcId="{E435DA43-B272-4920-83CD-FE9B3D7E34D0}" destId="{472C8573-8071-445C-BECE-38382FE260AD}" srcOrd="18" destOrd="0" presId="urn:microsoft.com/office/officeart/2008/layout/LinedList"/>
    <dgm:cxn modelId="{0A4D4DF9-3065-4169-ACFD-5AB6D7647724}" type="presParOf" srcId="{E435DA43-B272-4920-83CD-FE9B3D7E34D0}" destId="{79ECB1EA-4890-4D64-A8C0-16921945BF4C}" srcOrd="19" destOrd="0" presId="urn:microsoft.com/office/officeart/2008/layout/LinedList"/>
    <dgm:cxn modelId="{D5C9FB94-A34C-4968-A1E9-F3C780248C13}" type="presParOf" srcId="{79ECB1EA-4890-4D64-A8C0-16921945BF4C}" destId="{D771DDD6-E381-4080-8DE1-63C812483986}" srcOrd="0" destOrd="0" presId="urn:microsoft.com/office/officeart/2008/layout/LinedList"/>
    <dgm:cxn modelId="{6E7E6DAA-C979-49D8-ADDA-1590127C0A17}" type="presParOf" srcId="{79ECB1EA-4890-4D64-A8C0-16921945BF4C}" destId="{2CAE60E9-8620-461F-9C9D-094BED34265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8308F-B9CE-444D-A7C1-18951258E4B7}">
      <dsp:nvSpPr>
        <dsp:cNvPr id="0" name=""/>
        <dsp:cNvSpPr/>
      </dsp:nvSpPr>
      <dsp:spPr>
        <a:xfrm>
          <a:off x="0" y="641"/>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D296E5-6DDC-47A0-9602-FF9DFCB5D9EC}">
      <dsp:nvSpPr>
        <dsp:cNvPr id="0" name=""/>
        <dsp:cNvSpPr/>
      </dsp:nvSpPr>
      <dsp:spPr>
        <a:xfrm>
          <a:off x="0" y="641"/>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Overview of covid - 19</a:t>
          </a:r>
        </a:p>
      </dsp:txBody>
      <dsp:txXfrm>
        <a:off x="0" y="641"/>
        <a:ext cx="3200400" cy="525651"/>
      </dsp:txXfrm>
    </dsp:sp>
    <dsp:sp modelId="{6E20A2EF-1AAB-458D-B99E-9CBA3A440D31}">
      <dsp:nvSpPr>
        <dsp:cNvPr id="0" name=""/>
        <dsp:cNvSpPr/>
      </dsp:nvSpPr>
      <dsp:spPr>
        <a:xfrm>
          <a:off x="0" y="526293"/>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D7EB7E-BDB5-4D82-865F-ACC2BD560433}">
      <dsp:nvSpPr>
        <dsp:cNvPr id="0" name=""/>
        <dsp:cNvSpPr/>
      </dsp:nvSpPr>
      <dsp:spPr>
        <a:xfrm>
          <a:off x="0" y="526293"/>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Vaccination Rollout Analysis</a:t>
          </a:r>
        </a:p>
      </dsp:txBody>
      <dsp:txXfrm>
        <a:off x="0" y="526293"/>
        <a:ext cx="3200400" cy="525651"/>
      </dsp:txXfrm>
    </dsp:sp>
    <dsp:sp modelId="{B736191B-C2AF-4899-B28B-C0B3C75B10D0}">
      <dsp:nvSpPr>
        <dsp:cNvPr id="0" name=""/>
        <dsp:cNvSpPr/>
      </dsp:nvSpPr>
      <dsp:spPr>
        <a:xfrm>
          <a:off x="0" y="1051945"/>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FBB69A8-BBAF-4AB1-8570-5A4087DA6F86}">
      <dsp:nvSpPr>
        <dsp:cNvPr id="0" name=""/>
        <dsp:cNvSpPr/>
      </dsp:nvSpPr>
      <dsp:spPr>
        <a:xfrm>
          <a:off x="0" y="1051945"/>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Recovery Rate Analysis</a:t>
          </a:r>
        </a:p>
      </dsp:txBody>
      <dsp:txXfrm>
        <a:off x="0" y="1051945"/>
        <a:ext cx="3200400" cy="525651"/>
      </dsp:txXfrm>
    </dsp:sp>
    <dsp:sp modelId="{008525E0-90D4-40EF-B111-9123B3F1CEA4}">
      <dsp:nvSpPr>
        <dsp:cNvPr id="0" name=""/>
        <dsp:cNvSpPr/>
      </dsp:nvSpPr>
      <dsp:spPr>
        <a:xfrm>
          <a:off x="0" y="1577596"/>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A819B2-A3BE-4D3B-8C2E-EE50D34D8DCF}">
      <dsp:nvSpPr>
        <dsp:cNvPr id="0" name=""/>
        <dsp:cNvSpPr/>
      </dsp:nvSpPr>
      <dsp:spPr>
        <a:xfrm>
          <a:off x="0" y="1577596"/>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a:t>Impact on Global Economy</a:t>
          </a:r>
        </a:p>
      </dsp:txBody>
      <dsp:txXfrm>
        <a:off x="0" y="1577596"/>
        <a:ext cx="3200400" cy="525651"/>
      </dsp:txXfrm>
    </dsp:sp>
    <dsp:sp modelId="{D382DD77-986E-402F-B20C-AF501FD249D3}">
      <dsp:nvSpPr>
        <dsp:cNvPr id="0" name=""/>
        <dsp:cNvSpPr/>
      </dsp:nvSpPr>
      <dsp:spPr>
        <a:xfrm>
          <a:off x="0" y="2103248"/>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E0B707-F8AD-40D1-854A-C6BBB5AC2542}">
      <dsp:nvSpPr>
        <dsp:cNvPr id="0" name=""/>
        <dsp:cNvSpPr/>
      </dsp:nvSpPr>
      <dsp:spPr>
        <a:xfrm>
          <a:off x="0" y="2103248"/>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Positivity Rate Analysis</a:t>
          </a:r>
        </a:p>
      </dsp:txBody>
      <dsp:txXfrm>
        <a:off x="0" y="2103248"/>
        <a:ext cx="3200400" cy="525651"/>
      </dsp:txXfrm>
    </dsp:sp>
    <dsp:sp modelId="{8851680E-1ACF-4084-ADE4-FA2DC117EB3A}">
      <dsp:nvSpPr>
        <dsp:cNvPr id="0" name=""/>
        <dsp:cNvSpPr/>
      </dsp:nvSpPr>
      <dsp:spPr>
        <a:xfrm>
          <a:off x="0" y="2628900"/>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95B536D-F148-4B7E-8142-A4A87836E193}">
      <dsp:nvSpPr>
        <dsp:cNvPr id="0" name=""/>
        <dsp:cNvSpPr/>
      </dsp:nvSpPr>
      <dsp:spPr>
        <a:xfrm>
          <a:off x="0" y="2628900"/>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Lockdown Impact Analysis</a:t>
          </a:r>
        </a:p>
      </dsp:txBody>
      <dsp:txXfrm>
        <a:off x="0" y="2628900"/>
        <a:ext cx="3200400" cy="525651"/>
      </dsp:txXfrm>
    </dsp:sp>
    <dsp:sp modelId="{81CF822B-5AD3-4393-BBBF-F523DF9A2C10}">
      <dsp:nvSpPr>
        <dsp:cNvPr id="0" name=""/>
        <dsp:cNvSpPr/>
      </dsp:nvSpPr>
      <dsp:spPr>
        <a:xfrm>
          <a:off x="0" y="3154551"/>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305CE8-ED0D-4FB6-9E05-6D1F686CF49C}">
      <dsp:nvSpPr>
        <dsp:cNvPr id="0" name=""/>
        <dsp:cNvSpPr/>
      </dsp:nvSpPr>
      <dsp:spPr>
        <a:xfrm>
          <a:off x="0" y="3154551"/>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Hospital infrastructure &amp; Capacity data</a:t>
          </a:r>
        </a:p>
      </dsp:txBody>
      <dsp:txXfrm>
        <a:off x="0" y="3154551"/>
        <a:ext cx="3200400" cy="525651"/>
      </dsp:txXfrm>
    </dsp:sp>
    <dsp:sp modelId="{06C6882B-B538-4655-8C37-66C5271C426F}">
      <dsp:nvSpPr>
        <dsp:cNvPr id="0" name=""/>
        <dsp:cNvSpPr/>
      </dsp:nvSpPr>
      <dsp:spPr>
        <a:xfrm>
          <a:off x="0" y="3680203"/>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C1A9BC-D0E2-480D-8894-D90C5BAA2865}">
      <dsp:nvSpPr>
        <dsp:cNvPr id="0" name=""/>
        <dsp:cNvSpPr/>
      </dsp:nvSpPr>
      <dsp:spPr>
        <a:xfrm>
          <a:off x="0" y="3680203"/>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endParaRPr lang="en-US" sz="1400" kern="1200" dirty="0"/>
        </a:p>
      </dsp:txBody>
      <dsp:txXfrm>
        <a:off x="0" y="3680203"/>
        <a:ext cx="3200400" cy="525651"/>
      </dsp:txXfrm>
    </dsp:sp>
    <dsp:sp modelId="{00277A70-C940-4A80-9C7B-780D61C45710}">
      <dsp:nvSpPr>
        <dsp:cNvPr id="0" name=""/>
        <dsp:cNvSpPr/>
      </dsp:nvSpPr>
      <dsp:spPr>
        <a:xfrm>
          <a:off x="0" y="4205854"/>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F5EE61-4D06-43A8-9F3D-3D85577E63D5}">
      <dsp:nvSpPr>
        <dsp:cNvPr id="0" name=""/>
        <dsp:cNvSpPr/>
      </dsp:nvSpPr>
      <dsp:spPr>
        <a:xfrm>
          <a:off x="0" y="3703321"/>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Mental health data analysis</a:t>
          </a:r>
        </a:p>
      </dsp:txBody>
      <dsp:txXfrm>
        <a:off x="0" y="3703321"/>
        <a:ext cx="3200400" cy="525651"/>
      </dsp:txXfrm>
    </dsp:sp>
    <dsp:sp modelId="{472C8573-8071-445C-BECE-38382FE260AD}">
      <dsp:nvSpPr>
        <dsp:cNvPr id="0" name=""/>
        <dsp:cNvSpPr/>
      </dsp:nvSpPr>
      <dsp:spPr>
        <a:xfrm>
          <a:off x="0" y="4731506"/>
          <a:ext cx="3200400" cy="0"/>
        </a:xfrm>
        <a:prstGeom prst="line">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71DDD6-E381-4080-8DE1-63C812483986}">
      <dsp:nvSpPr>
        <dsp:cNvPr id="0" name=""/>
        <dsp:cNvSpPr/>
      </dsp:nvSpPr>
      <dsp:spPr>
        <a:xfrm>
          <a:off x="0" y="4236721"/>
          <a:ext cx="3200400" cy="5256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t>Global misinformation &amp; Social media trends</a:t>
          </a:r>
        </a:p>
      </dsp:txBody>
      <dsp:txXfrm>
        <a:off x="0" y="4236721"/>
        <a:ext cx="3200400" cy="52565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C168E-02EA-4238-A096-96579FE3A6EA}" type="datetimeFigureOut">
              <a:rPr lang="en-IN" smtClean="0"/>
              <a:t>05-07-2025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F2C11-7942-4D92-B561-CDC3DCA14043}" type="slidenum">
              <a:rPr lang="en-IN" smtClean="0"/>
              <a:t>‹#›</a:t>
            </a:fld>
            <a:endParaRPr lang="en-IN"/>
          </a:p>
        </p:txBody>
      </p:sp>
    </p:spTree>
    <p:extLst>
      <p:ext uri="{BB962C8B-B14F-4D97-AF65-F5344CB8AC3E}">
        <p14:creationId xmlns:p14="http://schemas.microsoft.com/office/powerpoint/2010/main" val="352483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5BEF2C11-7942-4D92-B561-CDC3DCA14043}" type="slidenum">
              <a:rPr lang="en-IN" smtClean="0"/>
              <a:t>1</a:t>
            </a:fld>
            <a:endParaRPr lang="en-IN"/>
          </a:p>
        </p:txBody>
      </p:sp>
    </p:spTree>
    <p:extLst>
      <p:ext uri="{BB962C8B-B14F-4D97-AF65-F5344CB8AC3E}">
        <p14:creationId xmlns:p14="http://schemas.microsoft.com/office/powerpoint/2010/main" val="36427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EF2C11-7942-4D92-B561-CDC3DCA14043}" type="slidenum">
              <a:rPr lang="en-IN" smtClean="0"/>
              <a:t>13</a:t>
            </a:fld>
            <a:endParaRPr lang="en-IN"/>
          </a:p>
        </p:txBody>
      </p:sp>
    </p:spTree>
    <p:extLst>
      <p:ext uri="{BB962C8B-B14F-4D97-AF65-F5344CB8AC3E}">
        <p14:creationId xmlns:p14="http://schemas.microsoft.com/office/powerpoint/2010/main" val="263408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3C8F5-925A-E97A-CCC3-EBD0DC06EF4A}"/>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025B0E0-B2C7-7C7A-0671-627BDFF86549}"/>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3B25A24-16AB-442A-C455-A3723C0F1A73}"/>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5" name="Footer Placeholder 4">
            <a:extLst>
              <a:ext uri="{FF2B5EF4-FFF2-40B4-BE49-F238E27FC236}">
                <a16:creationId xmlns:a16="http://schemas.microsoft.com/office/drawing/2014/main" id="{29144436-72CE-CE50-1DBD-3C38C77A3D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C6337E-4C1E-F359-D3EB-ECC9277455DE}"/>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425123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051F7-96F2-33F9-27D0-CFF750C5842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A91DC4-8823-F676-35AA-EF4DDE4C74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6AEA3-F8CF-CB93-01D3-98EA889D5D96}"/>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5" name="Footer Placeholder 4">
            <a:extLst>
              <a:ext uri="{FF2B5EF4-FFF2-40B4-BE49-F238E27FC236}">
                <a16:creationId xmlns:a16="http://schemas.microsoft.com/office/drawing/2014/main" id="{EB9AE5D7-5A0A-F583-078C-EACC91B1D0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51F251-9537-5315-9106-E2EDCC12630F}"/>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3170476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8DCD48-956B-8E67-C038-DE8B4E947B46}"/>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4B56A9-93DC-3A6A-3FBC-9EA6A93A4932}"/>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2E58B-24D0-EFE2-EA42-7DE6830D29F7}"/>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5" name="Footer Placeholder 4">
            <a:extLst>
              <a:ext uri="{FF2B5EF4-FFF2-40B4-BE49-F238E27FC236}">
                <a16:creationId xmlns:a16="http://schemas.microsoft.com/office/drawing/2014/main" id="{9FE754A3-9B8E-1304-8E91-6A8B96D69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DB07F-788A-7438-93CA-3AC911F7459F}"/>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676221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a:xfrm>
            <a:off x="2743973" y="5870576"/>
            <a:ext cx="3932137" cy="377825"/>
          </a:xfrm>
        </p:spPr>
        <p:txBody>
          <a:bodyPr/>
          <a:lstStyle/>
          <a:p>
            <a:endParaRPr lang="en-US"/>
          </a:p>
        </p:txBody>
      </p:sp>
      <p:sp>
        <p:nvSpPr>
          <p:cNvPr id="6" name="Slide Number Placeholder 5"/>
          <p:cNvSpPr>
            <a:spLocks noGrp="1"/>
          </p:cNvSpPr>
          <p:nvPr>
            <p:ph type="sldNum" sz="quarter" idx="12"/>
          </p:nvPr>
        </p:nvSpPr>
        <p:spPr>
          <a:xfrm>
            <a:off x="8040685" y="5870576"/>
            <a:ext cx="417516" cy="377825"/>
          </a:xfrm>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457318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1349047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1665497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412D88-026F-4B3D-9112-21814DED9662}"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534421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12D88-026F-4B3D-9112-21814DED9662}" type="datetimeFigureOut">
              <a:rPr lang="en-US" smtClean="0"/>
              <a:pPr/>
              <a:t>7/5/2025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3655591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412D88-026F-4B3D-9112-21814DED9662}" type="datetimeFigureOut">
              <a:rPr lang="en-US" smtClean="0"/>
              <a:pPr/>
              <a:t>7/5/2025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3387515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34412D88-026F-4B3D-9112-21814DED9662}" type="datetimeFigureOut">
              <a:rPr lang="en-US" smtClean="0"/>
              <a:pPr/>
              <a:t>7/5/2025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37816855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412D88-026F-4B3D-9112-21814DED9662}"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2188196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BE5AA-060A-16A5-C9AF-9B6FD3252E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3D5AB0-FDE8-D047-9083-56BAA4FF1E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BFE5F-FC3F-A4A6-F4B3-F7FD7CF1D64C}"/>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5" name="Footer Placeholder 4">
            <a:extLst>
              <a:ext uri="{FF2B5EF4-FFF2-40B4-BE49-F238E27FC236}">
                <a16:creationId xmlns:a16="http://schemas.microsoft.com/office/drawing/2014/main" id="{314ABF9A-7156-5560-70DE-E25F26499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53E022-2AE1-BCDF-924C-6033D28E7EC1}"/>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105800277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412D88-026F-4B3D-9112-21814DED9662}"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41179935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412D88-026F-4B3D-9112-21814DED9662}"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15840197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8802773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6956651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357857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36351621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11496139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163443159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12D88-026F-4B3D-9112-21814DED9662}" type="datetimeFigureOut">
              <a:rPr lang="en-US" smtClean="0"/>
              <a:pPr/>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108FCA-73AA-4958-B927-346B22670795}" type="slidenum">
              <a:rPr lang="en-US" smtClean="0"/>
              <a:pPr/>
              <a:t>‹#›</a:t>
            </a:fld>
            <a:endParaRPr lang="en-US"/>
          </a:p>
        </p:txBody>
      </p:sp>
    </p:spTree>
    <p:extLst>
      <p:ext uri="{BB962C8B-B14F-4D97-AF65-F5344CB8AC3E}">
        <p14:creationId xmlns:p14="http://schemas.microsoft.com/office/powerpoint/2010/main" val="71442761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4412D88-026F-4B3D-9112-21814DED9662}" type="datetimeFigureOut">
              <a:rPr lang="en-US" smtClean="0"/>
              <a:pPr/>
              <a:t>7/5/2025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108FCA-73AA-4958-B927-346B22670795}" type="slidenum">
              <a:rPr lang="en-US" smtClean="0"/>
              <a:pPr/>
              <a:t>‹#›</a:t>
            </a:fld>
            <a:endParaRPr lang="en-US"/>
          </a:p>
        </p:txBody>
      </p:sp>
      <p:sp>
        <p:nvSpPr>
          <p:cNvPr id="8" name="Title 7">
            <a:extLst>
              <a:ext uri="{FF2B5EF4-FFF2-40B4-BE49-F238E27FC236}">
                <a16:creationId xmlns:a16="http://schemas.microsoft.com/office/drawing/2014/main" id="{A5D4E926-0238-E992-2956-275531835772}"/>
              </a:ext>
            </a:extLst>
          </p:cNvPr>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4A13-AD34-0518-F05D-9D0A41AC121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C39CF1-2FFF-192F-DE40-C1B98B758BE6}"/>
              </a:ext>
            </a:extLst>
          </p:cNvPr>
          <p:cNvSpPr>
            <a:spLocks noGrp="1"/>
          </p:cNvSpPr>
          <p:nvPr>
            <p:ph type="body" idx="1"/>
          </p:nvPr>
        </p:nvSpPr>
        <p:spPr>
          <a:xfrm>
            <a:off x="623888" y="4589463"/>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39E525-CDA5-DABE-1D88-D269EF2D9902}"/>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5" name="Footer Placeholder 4">
            <a:extLst>
              <a:ext uri="{FF2B5EF4-FFF2-40B4-BE49-F238E27FC236}">
                <a16:creationId xmlns:a16="http://schemas.microsoft.com/office/drawing/2014/main" id="{925B1E9A-65E7-7AF2-0465-BF84098FFD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13EB0E-D6C2-C763-38A8-EBB81896249E}"/>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2032159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BD27E-41A2-43CD-867D-3E2CD0B136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A4205E-6740-75D1-478B-C0FE7A93FFCB}"/>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6574224-3CB2-D30C-7FA8-6332F2190F3E}"/>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1D5A87-78F6-EF73-792C-912FCEF7871C}"/>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6" name="Footer Placeholder 5">
            <a:extLst>
              <a:ext uri="{FF2B5EF4-FFF2-40B4-BE49-F238E27FC236}">
                <a16:creationId xmlns:a16="http://schemas.microsoft.com/office/drawing/2014/main" id="{22034DD7-8453-428F-F499-770807EDD5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7090205-2B3F-83C8-78BD-95C4C792F8EC}"/>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3008011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DCF21-19DE-1EF5-67A6-41CA416D9B56}"/>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8C7472F-4E9F-98BD-8AE6-10467BD0F73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0C310B-510A-DCAE-7072-03D54A3F5EFE}"/>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78D8332-28F2-C108-DB39-8CABC584FFB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E3234B-C033-D193-02DB-4120ADC699D1}"/>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062366-1574-9F16-54FC-D905790D3956}"/>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8" name="Footer Placeholder 7">
            <a:extLst>
              <a:ext uri="{FF2B5EF4-FFF2-40B4-BE49-F238E27FC236}">
                <a16:creationId xmlns:a16="http://schemas.microsoft.com/office/drawing/2014/main" id="{0351BE41-B858-BA77-F89D-E7F6F02C2FF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D9295A-E24B-973B-3696-A8BDCBF0AAAD}"/>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206254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F2BC-4588-0C39-4254-4F957595A7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5E2F73-5561-1F42-8CD9-BAEE14F63F9B}"/>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4" name="Footer Placeholder 3">
            <a:extLst>
              <a:ext uri="{FF2B5EF4-FFF2-40B4-BE49-F238E27FC236}">
                <a16:creationId xmlns:a16="http://schemas.microsoft.com/office/drawing/2014/main" id="{97FDDB97-232F-4723-051E-31F413B2C3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062D6C-773D-26D6-7D91-05E3DE0D547B}"/>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160778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E11EBC-47E4-24F0-8102-3C67EB98E7F1}"/>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3" name="Footer Placeholder 2">
            <a:extLst>
              <a:ext uri="{FF2B5EF4-FFF2-40B4-BE49-F238E27FC236}">
                <a16:creationId xmlns:a16="http://schemas.microsoft.com/office/drawing/2014/main" id="{20E36539-020C-6FED-AB3F-C8943311D4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B7FEE77-4EED-EE67-0F1A-71ADA8077303}"/>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80961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2455-CC70-E214-7F18-4F5925C7098F}"/>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4A29D4-AA47-AB5B-A9A9-1C9BB6CEDF1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27D6B13-AE1A-C226-7F28-D4BCF9B2FCF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B379F-B319-2AD5-DE6F-C19323197278}"/>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6" name="Footer Placeholder 5">
            <a:extLst>
              <a:ext uri="{FF2B5EF4-FFF2-40B4-BE49-F238E27FC236}">
                <a16:creationId xmlns:a16="http://schemas.microsoft.com/office/drawing/2014/main" id="{8AEBCD7F-F13B-4CE3-C1E2-DEC53B1909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B3FC8A-1560-0850-D75B-8D8A5EFBDA0E}"/>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1790970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14A7-70B1-9C73-CCA7-22A392CA446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53908D-E53D-B096-9BBA-C143DBCB900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77499B-2CCF-002F-C183-F13D6312877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59B5AE-31D7-E540-E647-1127E0EF3BE9}"/>
              </a:ext>
            </a:extLst>
          </p:cNvPr>
          <p:cNvSpPr>
            <a:spLocks noGrp="1"/>
          </p:cNvSpPr>
          <p:nvPr>
            <p:ph type="dt" sz="half" idx="10"/>
          </p:nvPr>
        </p:nvSpPr>
        <p:spPr/>
        <p:txBody>
          <a:bodyPr/>
          <a:lstStyle/>
          <a:p>
            <a:fld id="{A26EFD32-770C-4EBC-919E-7B9A92964129}" type="datetimeFigureOut">
              <a:rPr lang="en-IN" smtClean="0"/>
              <a:t>05-07-2025</a:t>
            </a:fld>
            <a:endParaRPr lang="en-IN"/>
          </a:p>
        </p:txBody>
      </p:sp>
      <p:sp>
        <p:nvSpPr>
          <p:cNvPr id="6" name="Footer Placeholder 5">
            <a:extLst>
              <a:ext uri="{FF2B5EF4-FFF2-40B4-BE49-F238E27FC236}">
                <a16:creationId xmlns:a16="http://schemas.microsoft.com/office/drawing/2014/main" id="{DBEC5C09-69E5-DE7C-3AAC-260AF258AD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85C041-1BD6-85D8-7E9A-96C05AC3DBA6}"/>
              </a:ext>
            </a:extLst>
          </p:cNvPr>
          <p:cNvSpPr>
            <a:spLocks noGrp="1"/>
          </p:cNvSpPr>
          <p:nvPr>
            <p:ph type="sldNum" sz="quarter" idx="12"/>
          </p:nvPr>
        </p:nvSpPr>
        <p:spPr/>
        <p:txBody>
          <a:bodyPr/>
          <a:lstStyle/>
          <a:p>
            <a:fld id="{A6654CB7-DDCC-486E-BD7D-6B2C2C26066E}" type="slidenum">
              <a:rPr lang="en-IN" smtClean="0"/>
              <a:t>‹#›</a:t>
            </a:fld>
            <a:endParaRPr lang="en-IN"/>
          </a:p>
        </p:txBody>
      </p:sp>
    </p:spTree>
    <p:extLst>
      <p:ext uri="{BB962C8B-B14F-4D97-AF65-F5344CB8AC3E}">
        <p14:creationId xmlns:p14="http://schemas.microsoft.com/office/powerpoint/2010/main" val="2189451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79F824-71B3-21BD-7B01-A50E195F8A02}"/>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0451DD-45BF-5E55-9820-354351E48AE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72E8E7-59B8-81FC-88A7-3EF74D6805A1}"/>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6EFD32-770C-4EBC-919E-7B9A92964129}" type="datetimeFigureOut">
              <a:rPr lang="en-IN" smtClean="0"/>
              <a:t>05-07-2025</a:t>
            </a:fld>
            <a:endParaRPr lang="en-IN"/>
          </a:p>
        </p:txBody>
      </p:sp>
      <p:sp>
        <p:nvSpPr>
          <p:cNvPr id="5" name="Footer Placeholder 4">
            <a:extLst>
              <a:ext uri="{FF2B5EF4-FFF2-40B4-BE49-F238E27FC236}">
                <a16:creationId xmlns:a16="http://schemas.microsoft.com/office/drawing/2014/main" id="{DD3EB5A5-2ACE-C04A-2513-1B9537FC06F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7340AE2-EA4E-1DE6-A4C3-C4C82A1E91CF}"/>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6654CB7-DDCC-486E-BD7D-6B2C2C26066E}" type="slidenum">
              <a:rPr lang="en-IN" smtClean="0"/>
              <a:t>‹#›</a:t>
            </a:fld>
            <a:endParaRPr lang="en-IN"/>
          </a:p>
        </p:txBody>
      </p:sp>
    </p:spTree>
    <p:extLst>
      <p:ext uri="{BB962C8B-B14F-4D97-AF65-F5344CB8AC3E}">
        <p14:creationId xmlns:p14="http://schemas.microsoft.com/office/powerpoint/2010/main" val="26435998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412D88-026F-4B3D-9112-21814DED9662}" type="datetimeFigureOut">
              <a:rPr lang="en-US" smtClean="0"/>
              <a:pPr/>
              <a:t>7/5/2025</a:t>
            </a:fld>
            <a:endParaRPr lang="en-US"/>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1108FCA-73AA-4958-B927-346B22670795}" type="slidenum">
              <a:rPr lang="en-US" smtClean="0"/>
              <a:pPr/>
              <a:t>‹#›</a:t>
            </a:fld>
            <a:endParaRPr lang="en-US"/>
          </a:p>
        </p:txBody>
      </p:sp>
    </p:spTree>
    <p:extLst>
      <p:ext uri="{BB962C8B-B14F-4D97-AF65-F5344CB8AC3E}">
        <p14:creationId xmlns:p14="http://schemas.microsoft.com/office/powerpoint/2010/main" val="76367926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04" r:id="rId18"/>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1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81600" y="457200"/>
            <a:ext cx="3581400" cy="1066800"/>
          </a:xfrm>
        </p:spPr>
        <p:txBody>
          <a:bodyPr>
            <a:normAutofit/>
          </a:bodyPr>
          <a:lstStyle/>
          <a:p>
            <a:r>
              <a:rPr lang="en-US" dirty="0"/>
              <a:t>Proxenix Company Internship </a:t>
            </a:r>
          </a:p>
        </p:txBody>
      </p:sp>
      <p:pic>
        <p:nvPicPr>
          <p:cNvPr id="10" name="Content Placeholder 9" descr="WhatsApp Image 2025-07-02 at 17.54.24_450ec915.jpg"/>
          <p:cNvPicPr>
            <a:picLocks noGrp="1" noChangeAspect="1"/>
          </p:cNvPicPr>
          <p:nvPr>
            <p:ph idx="1"/>
          </p:nvPr>
        </p:nvPicPr>
        <p:blipFill>
          <a:blip r:embed="rId3" cstate="print"/>
          <a:stretch>
            <a:fillRect/>
          </a:stretch>
        </p:blipFill>
        <p:spPr>
          <a:xfrm>
            <a:off x="0" y="0"/>
            <a:ext cx="5105400" cy="6858000"/>
          </a:xfrm>
        </p:spPr>
      </p:pic>
      <p:sp>
        <p:nvSpPr>
          <p:cNvPr id="3" name="Text Placeholder 2"/>
          <p:cNvSpPr>
            <a:spLocks noGrp="1"/>
          </p:cNvSpPr>
          <p:nvPr>
            <p:ph type="body" sz="half" idx="2"/>
          </p:nvPr>
        </p:nvSpPr>
        <p:spPr>
          <a:xfrm>
            <a:off x="5486400" y="1600200"/>
            <a:ext cx="3279648" cy="2209800"/>
          </a:xfrm>
        </p:spPr>
        <p:txBody>
          <a:bodyPr>
            <a:normAutofit fontScale="92500" lnSpcReduction="10000"/>
          </a:bodyPr>
          <a:lstStyle/>
          <a:p>
            <a:pPr algn="ctr"/>
            <a:r>
              <a:rPr lang="en-US" dirty="0"/>
              <a:t>GROUP NUMBER 51 DETAILS</a:t>
            </a:r>
          </a:p>
          <a:p>
            <a:pPr marL="342900" indent="-342900">
              <a:buFont typeface="Wingdings" panose="05000000000000000000" pitchFamily="2" charset="2"/>
              <a:buChar char="q"/>
            </a:pPr>
            <a:r>
              <a:rPr lang="en-US" sz="2000" dirty="0"/>
              <a:t>Trainee Name</a:t>
            </a:r>
          </a:p>
          <a:p>
            <a:pPr marL="59436" indent="-342900">
              <a:buFont typeface="Wingdings" panose="05000000000000000000" pitchFamily="2" charset="2"/>
              <a:buChar char="Ø"/>
            </a:pPr>
            <a:r>
              <a:rPr lang="en-US" sz="2000" dirty="0"/>
              <a:t>Priyanka (team leader)</a:t>
            </a:r>
          </a:p>
          <a:p>
            <a:pPr marL="59436" indent="-342900">
              <a:buFont typeface="Wingdings" panose="05000000000000000000" pitchFamily="2" charset="2"/>
              <a:buChar char="Ø"/>
            </a:pPr>
            <a:r>
              <a:rPr lang="en-US" sz="2000" dirty="0"/>
              <a:t>Poonam Baghel </a:t>
            </a:r>
          </a:p>
          <a:p>
            <a:pPr marL="59436" indent="-342900">
              <a:buFont typeface="Wingdings" panose="05000000000000000000" pitchFamily="2" charset="2"/>
              <a:buChar char="Ø"/>
            </a:pPr>
            <a:r>
              <a:rPr lang="en-US" sz="2000" dirty="0"/>
              <a:t>Purnansha Sahu</a:t>
            </a:r>
          </a:p>
          <a:p>
            <a:pPr marL="59436" indent="-342900">
              <a:buFont typeface="Wingdings" panose="05000000000000000000" pitchFamily="2" charset="2"/>
              <a:buChar char="Ø"/>
            </a:pPr>
            <a:r>
              <a:rPr lang="en-US" sz="2000" dirty="0"/>
              <a:t>Nandani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772400" cy="1456267"/>
          </a:xfrm>
        </p:spPr>
        <p:txBody>
          <a:bodyPr>
            <a:normAutofit/>
          </a:bodyPr>
          <a:lstStyle/>
          <a:p>
            <a:pPr algn="ctr"/>
            <a:r>
              <a:rPr lang="en-US" sz="3700" dirty="0"/>
              <a:t>Impact on Global Economy </a:t>
            </a:r>
          </a:p>
        </p:txBody>
      </p:sp>
      <p:sp>
        <p:nvSpPr>
          <p:cNvPr id="3" name="Content Placeholder 2"/>
          <p:cNvSpPr>
            <a:spLocks noGrp="1"/>
          </p:cNvSpPr>
          <p:nvPr>
            <p:ph idx="1"/>
          </p:nvPr>
        </p:nvSpPr>
        <p:spPr>
          <a:xfrm>
            <a:off x="457200" y="1761067"/>
            <a:ext cx="7772400" cy="5020733"/>
          </a:xfrm>
        </p:spPr>
        <p:txBody>
          <a:bodyPr>
            <a:normAutofit fontScale="85000" lnSpcReduction="20000"/>
          </a:bodyPr>
          <a:lstStyle/>
          <a:p>
            <a:pPr marL="137160" indent="0">
              <a:buNone/>
            </a:pPr>
            <a:r>
              <a:rPr lang="en-US" sz="2800" dirty="0"/>
              <a:t>1. GDP Drop &amp; Recovery (2020 vs 2021)</a:t>
            </a:r>
          </a:p>
          <a:p>
            <a:pPr marL="800100" lvl="1" indent="-342900">
              <a:buFont typeface="Arial" panose="020B0604020202020204" pitchFamily="34" charset="0"/>
              <a:buChar char="•"/>
            </a:pPr>
            <a:r>
              <a:rPr lang="en-US" sz="2400" dirty="0"/>
              <a:t>In 2020, all countries faced economic contraction.</a:t>
            </a:r>
          </a:p>
          <a:p>
            <a:pPr marL="800100" lvl="1" indent="-342900">
              <a:buFont typeface="Arial" panose="020B0604020202020204" pitchFamily="34" charset="0"/>
              <a:buChar char="•"/>
            </a:pPr>
            <a:r>
              <a:rPr lang="en-US" sz="2400" dirty="0"/>
              <a:t>In 2021, a strong recovery is seen — especially in India (8.7%) and UK (7.4%).</a:t>
            </a:r>
          </a:p>
          <a:p>
            <a:pPr marL="137160" indent="0">
              <a:buNone/>
            </a:pPr>
            <a:r>
              <a:rPr lang="en-US" sz="2800" dirty="0"/>
              <a:t>2. Sector - wise losses</a:t>
            </a:r>
          </a:p>
          <a:p>
            <a:pPr marL="800100" lvl="1" indent="-342900">
              <a:buFont typeface="Arial" panose="020B0604020202020204" pitchFamily="34" charset="0"/>
              <a:buChar char="•"/>
            </a:pPr>
            <a:r>
              <a:rPr lang="en-US" sz="2400" dirty="0"/>
              <a:t>The Travel sector faced the highest loss ($935 billion), followed by Retail and Education sectors.</a:t>
            </a:r>
          </a:p>
          <a:p>
            <a:pPr marL="137160" indent="0">
              <a:buNone/>
            </a:pPr>
            <a:r>
              <a:rPr lang="en-US" sz="3100" dirty="0"/>
              <a:t>3. Unemployment Rise</a:t>
            </a:r>
          </a:p>
          <a:p>
            <a:pPr marL="800100" lvl="1" indent="-342900">
              <a:buFont typeface="Arial" panose="020B0604020202020204" pitchFamily="34" charset="0"/>
              <a:buChar char="•"/>
            </a:pPr>
            <a:r>
              <a:rPr lang="en-US" sz="2400" dirty="0"/>
              <a:t>The USA and Canada saw the sharpest rise in unemployment .</a:t>
            </a:r>
          </a:p>
          <a:p>
            <a:pPr marL="800100" lvl="1" indent="-342900">
              <a:buFont typeface="Arial" panose="020B0604020202020204" pitchFamily="34" charset="0"/>
              <a:buChar char="•"/>
            </a:pPr>
            <a:r>
              <a:rPr lang="en-US" sz="2400" dirty="0"/>
              <a:t>India also experienced a significant increase (2.6%).</a:t>
            </a:r>
          </a:p>
          <a:p>
            <a:pPr marL="137160" indent="0">
              <a:buNone/>
            </a:pPr>
            <a:r>
              <a:rPr lang="en-US" sz="3100" dirty="0"/>
              <a:t>4. Economic Aid Packages (% of GDP)</a:t>
            </a:r>
          </a:p>
          <a:p>
            <a:pPr marL="800100" lvl="1" indent="-342900">
              <a:buFont typeface="Arial" panose="020B0604020202020204" pitchFamily="34" charset="0"/>
              <a:buChar char="•"/>
            </a:pPr>
            <a:r>
              <a:rPr lang="en-US" sz="2400" dirty="0"/>
              <a:t>Japan (42%) and Germany (39%) offered the largest stimulus packages. India’s aid was about 10% of its GDP.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a:t>Economic Data Study Chart pack- covering 4 key areas</a:t>
            </a:r>
          </a:p>
        </p:txBody>
      </p:sp>
      <p:pic>
        <p:nvPicPr>
          <p:cNvPr id="4" name="Content Placeholder 3" descr="4 chart.jpg"/>
          <p:cNvPicPr>
            <a:picLocks noGrp="1" noChangeAspect="1"/>
          </p:cNvPicPr>
          <p:nvPr>
            <p:ph idx="1"/>
          </p:nvPr>
        </p:nvPicPr>
        <p:blipFill>
          <a:blip r:embed="rId2"/>
          <a:stretch>
            <a:fillRect/>
          </a:stretch>
        </p:blipFill>
        <p:spPr>
          <a:xfrm>
            <a:off x="914400" y="2141538"/>
            <a:ext cx="7315200" cy="4183062"/>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dirty="0"/>
              <a:t>Positivity Rate Analysis </a:t>
            </a:r>
          </a:p>
        </p:txBody>
      </p:sp>
      <p:sp>
        <p:nvSpPr>
          <p:cNvPr id="3" name="Content Placeholder 2"/>
          <p:cNvSpPr>
            <a:spLocks noGrp="1"/>
          </p:cNvSpPr>
          <p:nvPr>
            <p:ph idx="1"/>
          </p:nvPr>
        </p:nvSpPr>
        <p:spPr/>
        <p:txBody>
          <a:bodyPr>
            <a:normAutofit fontScale="92500" lnSpcReduction="20000"/>
          </a:bodyPr>
          <a:lstStyle/>
          <a:p>
            <a:pPr marL="137160" indent="0">
              <a:buNone/>
            </a:pPr>
            <a:r>
              <a:rPr lang="en-US" sz="2000" dirty="0"/>
              <a:t>Positivity rate refers to the percentages of all COVID -19 tests (or the other disease tests ) that return positive results . It is a key indicator of the disease transmission, testing adequacy, and potential underreporting.</a:t>
            </a:r>
          </a:p>
          <a:p>
            <a:pPr marL="137160" indent="0">
              <a:buNone/>
            </a:pPr>
            <a:endParaRPr lang="en-US" sz="2000" dirty="0"/>
          </a:p>
          <a:p>
            <a:r>
              <a:rPr lang="en-US" sz="2400" dirty="0"/>
              <a:t>Formula:</a:t>
            </a:r>
          </a:p>
          <a:p>
            <a:pPr marL="137160" indent="0">
              <a:buNone/>
            </a:pPr>
            <a:r>
              <a:rPr lang="en-US" sz="2000" dirty="0"/>
              <a:t>                  Positivity Rate = (Positive Cases ÷ Total Tests) × 100</a:t>
            </a:r>
          </a:p>
          <a:p>
            <a:r>
              <a:rPr lang="en-US" sz="2400" dirty="0"/>
              <a:t>Why is important ?</a:t>
            </a:r>
            <a:endParaRPr lang="en-US" dirty="0"/>
          </a:p>
          <a:p>
            <a:pPr marL="1284732" lvl="3" indent="-342900">
              <a:buFont typeface="Arial" panose="020B0604020202020204" pitchFamily="34" charset="0"/>
              <a:buChar char="•"/>
            </a:pPr>
            <a:r>
              <a:rPr lang="en-US" sz="1700" dirty="0"/>
              <a:t>Detects infection level in a population.</a:t>
            </a:r>
          </a:p>
          <a:p>
            <a:pPr marL="1284732" lvl="3" indent="-342900">
              <a:buFont typeface="Arial" panose="020B0604020202020204" pitchFamily="34" charset="0"/>
              <a:buChar char="•"/>
            </a:pPr>
            <a:r>
              <a:rPr lang="en-US" sz="1700" dirty="0"/>
              <a:t>Helps identify hotspot areas.</a:t>
            </a:r>
          </a:p>
          <a:p>
            <a:pPr marL="1284732" lvl="3" indent="-342900">
              <a:buFont typeface="Arial" panose="020B0604020202020204" pitchFamily="34" charset="0"/>
              <a:buChar char="•"/>
            </a:pPr>
            <a:r>
              <a:rPr lang="en-US" sz="1700" dirty="0"/>
              <a:t>Tells if testing is sufficient.</a:t>
            </a:r>
          </a:p>
          <a:p>
            <a:pPr marL="1284732" lvl="3" indent="-342900">
              <a:buFont typeface="Arial" panose="020B0604020202020204" pitchFamily="34" charset="0"/>
              <a:buChar char="•"/>
            </a:pPr>
            <a:r>
              <a:rPr lang="en-US" sz="1700" dirty="0"/>
              <a:t>Guides healthcare planning and control measures.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53784-35A2-D021-DEF6-3DCDA631710C}"/>
              </a:ext>
            </a:extLst>
          </p:cNvPr>
          <p:cNvSpPr>
            <a:spLocks noGrp="1"/>
          </p:cNvSpPr>
          <p:nvPr>
            <p:ph idx="1"/>
          </p:nvPr>
        </p:nvSpPr>
        <p:spPr>
          <a:xfrm>
            <a:off x="457200" y="1074420"/>
            <a:ext cx="8229600" cy="4709160"/>
          </a:xfrm>
        </p:spPr>
        <p:txBody>
          <a:bodyPr>
            <a:normAutofit/>
          </a:bodyPr>
          <a:lstStyle/>
          <a:p>
            <a:r>
              <a:rPr lang="en-US" sz="4000" dirty="0"/>
              <a:t>How to Analyze?</a:t>
            </a:r>
            <a:endParaRPr lang="en-US" dirty="0"/>
          </a:p>
          <a:p>
            <a:pPr marL="457200" lvl="1" indent="0">
              <a:buNone/>
            </a:pPr>
            <a:r>
              <a:rPr lang="en-US" dirty="0"/>
              <a:t>1. Line or Bar Chart</a:t>
            </a:r>
          </a:p>
          <a:p>
            <a:pPr lvl="2">
              <a:buFont typeface="Courier New" panose="02070309020205020404" pitchFamily="49" charset="0"/>
              <a:buChar char="o"/>
            </a:pPr>
            <a:r>
              <a:rPr lang="en-US" dirty="0"/>
              <a:t>X-axis: Date or Region</a:t>
            </a:r>
          </a:p>
          <a:p>
            <a:pPr lvl="2">
              <a:buFont typeface="Courier New" panose="02070309020205020404" pitchFamily="49" charset="0"/>
              <a:buChar char="o"/>
            </a:pPr>
            <a:r>
              <a:rPr lang="en-US" dirty="0"/>
              <a:t>Y-axis: Positivity Rate (%)</a:t>
            </a:r>
          </a:p>
          <a:p>
            <a:pPr lvl="2">
              <a:buFont typeface="Courier New" panose="02070309020205020404" pitchFamily="49" charset="0"/>
              <a:buChar char="o"/>
            </a:pPr>
            <a:r>
              <a:rPr lang="en-US" dirty="0"/>
              <a:t>Show weekly/monthly trend</a:t>
            </a:r>
          </a:p>
          <a:p>
            <a:pPr marL="457200" lvl="1" indent="0">
              <a:buNone/>
            </a:pPr>
            <a:r>
              <a:rPr lang="en-US" dirty="0"/>
              <a:t>2. Color Codes:</a:t>
            </a:r>
          </a:p>
          <a:p>
            <a:pPr lvl="2">
              <a:buFont typeface="Courier New" panose="02070309020205020404" pitchFamily="49" charset="0"/>
              <a:buChar char="o"/>
            </a:pPr>
            <a:r>
              <a:rPr lang="en-US" dirty="0"/>
              <a:t>🟢 0–5% → Safe</a:t>
            </a:r>
          </a:p>
          <a:p>
            <a:pPr lvl="2">
              <a:buFont typeface="Courier New" panose="02070309020205020404" pitchFamily="49" charset="0"/>
              <a:buChar char="o"/>
            </a:pPr>
            <a:r>
              <a:rPr lang="en-US" dirty="0"/>
              <a:t>🟡 5–10% → Moderate Risk</a:t>
            </a:r>
          </a:p>
          <a:p>
            <a:pPr lvl="2">
              <a:buFont typeface="Courier New" panose="02070309020205020404" pitchFamily="49" charset="0"/>
              <a:buChar char="o"/>
            </a:pPr>
            <a:r>
              <a:rPr lang="en-US" dirty="0"/>
              <a:t>🔴 &gt;10% → High Risk</a:t>
            </a:r>
          </a:p>
          <a:p>
            <a:pPr marL="457200" lvl="1" indent="0">
              <a:buNone/>
            </a:pPr>
            <a:r>
              <a:rPr lang="en-US" dirty="0"/>
              <a:t>3. Use Moving Average</a:t>
            </a:r>
          </a:p>
          <a:p>
            <a:pPr lvl="2">
              <a:buFont typeface="Courier New" panose="02070309020205020404" pitchFamily="49" charset="0"/>
              <a:buChar char="o"/>
            </a:pPr>
            <a:r>
              <a:rPr lang="en-US" dirty="0"/>
              <a:t>Shows smooth trend (like 7-day average)</a:t>
            </a:r>
            <a:endParaRPr lang="en-IN" dirty="0"/>
          </a:p>
        </p:txBody>
      </p:sp>
    </p:spTree>
    <p:extLst>
      <p:ext uri="{BB962C8B-B14F-4D97-AF65-F5344CB8AC3E}">
        <p14:creationId xmlns:p14="http://schemas.microsoft.com/office/powerpoint/2010/main" val="562487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D84013-9676-B899-2152-1B346E604BBC}"/>
              </a:ext>
            </a:extLst>
          </p:cNvPr>
          <p:cNvSpPr>
            <a:spLocks noGrp="1"/>
          </p:cNvSpPr>
          <p:nvPr>
            <p:ph idx="1"/>
          </p:nvPr>
        </p:nvSpPr>
        <p:spPr>
          <a:xfrm>
            <a:off x="457200" y="4343400"/>
            <a:ext cx="8229600" cy="2057400"/>
          </a:xfrm>
        </p:spPr>
        <p:txBody>
          <a:bodyPr>
            <a:normAutofit lnSpcReduction="10000"/>
          </a:bodyPr>
          <a:lstStyle/>
          <a:p>
            <a:r>
              <a:rPr lang="en-US" dirty="0"/>
              <a:t>How to Interpret?</a:t>
            </a:r>
          </a:p>
          <a:p>
            <a:pPr lvl="1">
              <a:buFont typeface="Arial" panose="020B0604020202020204" pitchFamily="34" charset="0"/>
              <a:buChar char="•"/>
            </a:pPr>
            <a:r>
              <a:rPr lang="en-US" sz="2000" dirty="0"/>
              <a:t>Rate	                      Meaning</a:t>
            </a:r>
          </a:p>
          <a:p>
            <a:pPr lvl="1">
              <a:buFont typeface="Arial" panose="020B0604020202020204" pitchFamily="34" charset="0"/>
              <a:buChar char="•"/>
            </a:pPr>
            <a:r>
              <a:rPr lang="en-US" sz="2000" dirty="0"/>
              <a:t>0–5%	                      Testing is good, spread under control</a:t>
            </a:r>
          </a:p>
          <a:p>
            <a:pPr lvl="1">
              <a:buFont typeface="Arial" panose="020B0604020202020204" pitchFamily="34" charset="0"/>
              <a:buChar char="•"/>
            </a:pPr>
            <a:r>
              <a:rPr lang="en-US" sz="2000" dirty="0"/>
              <a:t>5–10%	</a:t>
            </a:r>
            <a:r>
              <a:rPr lang="en-US" sz="2000"/>
              <a:t>              Caution </a:t>
            </a:r>
            <a:r>
              <a:rPr lang="en-US" sz="2000" dirty="0"/>
              <a:t>needed, increase testing</a:t>
            </a:r>
          </a:p>
          <a:p>
            <a:pPr lvl="1">
              <a:buFont typeface="Arial" panose="020B0604020202020204" pitchFamily="34" charset="0"/>
              <a:buChar char="•"/>
            </a:pPr>
            <a:r>
              <a:rPr lang="en-US" sz="2000" dirty="0"/>
              <a:t>10%+	                      Dangerous, virus spreading fast</a:t>
            </a:r>
            <a:endParaRPr lang="en-IN" sz="2000" dirty="0"/>
          </a:p>
        </p:txBody>
      </p:sp>
      <p:pic>
        <p:nvPicPr>
          <p:cNvPr id="5" name="Picture 4" descr="A pie chart with numbers and a few words&#10;&#10;AI-generated content may be incorrect.">
            <a:extLst>
              <a:ext uri="{FF2B5EF4-FFF2-40B4-BE49-F238E27FC236}">
                <a16:creationId xmlns:a16="http://schemas.microsoft.com/office/drawing/2014/main" id="{0FCC048B-EA3D-5601-B6BE-6C4EBC448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4950" y="487680"/>
            <a:ext cx="6134100" cy="3581400"/>
          </a:xfrm>
          <a:prstGeom prst="rect">
            <a:avLst/>
          </a:prstGeom>
        </p:spPr>
      </p:pic>
    </p:spTree>
    <p:extLst>
      <p:ext uri="{BB962C8B-B14F-4D97-AF65-F5344CB8AC3E}">
        <p14:creationId xmlns:p14="http://schemas.microsoft.com/office/powerpoint/2010/main" val="2818879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660C6-7033-12F7-1932-0EBFF585B27F}"/>
              </a:ext>
            </a:extLst>
          </p:cNvPr>
          <p:cNvSpPr>
            <a:spLocks noGrp="1"/>
          </p:cNvSpPr>
          <p:nvPr>
            <p:ph type="title"/>
          </p:nvPr>
        </p:nvSpPr>
        <p:spPr>
          <a:xfrm>
            <a:off x="480836" y="685800"/>
            <a:ext cx="8229600" cy="853440"/>
          </a:xfrm>
        </p:spPr>
        <p:txBody>
          <a:bodyPr>
            <a:normAutofit/>
          </a:bodyPr>
          <a:lstStyle/>
          <a:p>
            <a:pPr algn="ctr"/>
            <a:r>
              <a:rPr lang="en-US" dirty="0"/>
              <a:t>Lockdown Impact Analysis</a:t>
            </a:r>
            <a:endParaRPr lang="en-IN" dirty="0"/>
          </a:p>
        </p:txBody>
      </p:sp>
      <p:sp>
        <p:nvSpPr>
          <p:cNvPr id="3" name="Content Placeholder 2">
            <a:extLst>
              <a:ext uri="{FF2B5EF4-FFF2-40B4-BE49-F238E27FC236}">
                <a16:creationId xmlns:a16="http://schemas.microsoft.com/office/drawing/2014/main" id="{DFE68EA1-AEDC-CD0F-EA63-459AFD607166}"/>
              </a:ext>
            </a:extLst>
          </p:cNvPr>
          <p:cNvSpPr>
            <a:spLocks noGrp="1"/>
          </p:cNvSpPr>
          <p:nvPr>
            <p:ph idx="1"/>
          </p:nvPr>
        </p:nvSpPr>
        <p:spPr>
          <a:xfrm>
            <a:off x="475488" y="1828800"/>
            <a:ext cx="7772400" cy="3649133"/>
          </a:xfrm>
        </p:spPr>
        <p:txBody>
          <a:bodyPr>
            <a:normAutofit fontScale="77500" lnSpcReduction="20000"/>
          </a:bodyPr>
          <a:lstStyle/>
          <a:p>
            <a:r>
              <a:rPr lang="en-US" b="1" dirty="0"/>
              <a:t>1. Economic Impact</a:t>
            </a:r>
          </a:p>
          <a:p>
            <a:pPr lvl="1">
              <a:buFont typeface="Wingdings" panose="05000000000000000000" pitchFamily="2" charset="2"/>
              <a:buChar char="Ø"/>
            </a:pPr>
            <a:r>
              <a:rPr lang="en-US" sz="2000" dirty="0"/>
              <a:t>Job losses and rise in unemployment</a:t>
            </a:r>
          </a:p>
          <a:p>
            <a:pPr lvl="1">
              <a:buFont typeface="Wingdings" panose="05000000000000000000" pitchFamily="2" charset="2"/>
              <a:buChar char="Ø"/>
            </a:pPr>
            <a:r>
              <a:rPr lang="en-US" sz="2000" dirty="0"/>
              <a:t>Fall in GDP and business shutdowns</a:t>
            </a:r>
          </a:p>
          <a:p>
            <a:pPr lvl="1">
              <a:buFont typeface="Wingdings" panose="05000000000000000000" pitchFamily="2" charset="2"/>
              <a:buChar char="Ø"/>
            </a:pPr>
            <a:r>
              <a:rPr lang="en-US" sz="2000" dirty="0"/>
              <a:t>MSMEs suffered the most</a:t>
            </a:r>
          </a:p>
          <a:p>
            <a:pPr lvl="1">
              <a:buFont typeface="Wingdings" panose="05000000000000000000" pitchFamily="2" charset="2"/>
              <a:buChar char="Ø"/>
            </a:pPr>
            <a:r>
              <a:rPr lang="en-US" sz="2000" dirty="0"/>
              <a:t>Rise in online economy (e-commerce, digital payments)</a:t>
            </a:r>
          </a:p>
          <a:p>
            <a:pPr marL="137160" indent="0">
              <a:buNone/>
            </a:pPr>
            <a:endParaRPr lang="en-US" dirty="0"/>
          </a:p>
          <a:p>
            <a:r>
              <a:rPr lang="en-US" b="1" dirty="0"/>
              <a:t>2. Social Impact</a:t>
            </a:r>
          </a:p>
          <a:p>
            <a:pPr lvl="1">
              <a:buFont typeface="Wingdings" panose="05000000000000000000" pitchFamily="2" charset="2"/>
              <a:buChar char="Ø"/>
            </a:pPr>
            <a:r>
              <a:rPr lang="en-US" sz="2000" dirty="0"/>
              <a:t>Migrant worker crisis</a:t>
            </a:r>
          </a:p>
          <a:p>
            <a:pPr lvl="1">
              <a:buFont typeface="Wingdings" panose="05000000000000000000" pitchFamily="2" charset="2"/>
              <a:buChar char="Ø"/>
            </a:pPr>
            <a:r>
              <a:rPr lang="en-US" sz="2000" dirty="0"/>
              <a:t>Mental health issues due to isolation</a:t>
            </a:r>
          </a:p>
          <a:p>
            <a:pPr lvl="1">
              <a:buFont typeface="Wingdings" panose="05000000000000000000" pitchFamily="2" charset="2"/>
              <a:buChar char="Ø"/>
            </a:pPr>
            <a:r>
              <a:rPr lang="en-US" sz="2000" dirty="0"/>
              <a:t>Disruption in education (schools closed)</a:t>
            </a:r>
          </a:p>
          <a:p>
            <a:pPr lvl="1">
              <a:buFont typeface="Wingdings" panose="05000000000000000000" pitchFamily="2" charset="2"/>
              <a:buChar char="Ø"/>
            </a:pPr>
            <a:r>
              <a:rPr lang="en-US" sz="2000" dirty="0"/>
              <a:t>Domestic violence cases increased</a:t>
            </a:r>
          </a:p>
          <a:p>
            <a:endParaRPr lang="en-IN" dirty="0"/>
          </a:p>
        </p:txBody>
      </p:sp>
    </p:spTree>
    <p:extLst>
      <p:ext uri="{BB962C8B-B14F-4D97-AF65-F5344CB8AC3E}">
        <p14:creationId xmlns:p14="http://schemas.microsoft.com/office/powerpoint/2010/main" val="355412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9AAA65-C452-0643-F327-302D79A8B4B7}"/>
              </a:ext>
            </a:extLst>
          </p:cNvPr>
          <p:cNvSpPr>
            <a:spLocks noGrp="1"/>
          </p:cNvSpPr>
          <p:nvPr>
            <p:ph idx="1"/>
          </p:nvPr>
        </p:nvSpPr>
        <p:spPr>
          <a:xfrm>
            <a:off x="457200" y="1409700"/>
            <a:ext cx="8229600" cy="4038600"/>
          </a:xfrm>
        </p:spPr>
        <p:txBody>
          <a:bodyPr/>
          <a:lstStyle/>
          <a:p>
            <a:r>
              <a:rPr lang="en-US" b="1" dirty="0"/>
              <a:t>3. Environmental Impact</a:t>
            </a:r>
          </a:p>
          <a:p>
            <a:pPr lvl="1">
              <a:buFont typeface="Wingdings" panose="05000000000000000000" pitchFamily="2" charset="2"/>
              <a:buChar char="Ø"/>
            </a:pPr>
            <a:r>
              <a:rPr lang="en-US" sz="2000" dirty="0"/>
              <a:t>Air and water quality improved</a:t>
            </a:r>
          </a:p>
          <a:p>
            <a:pPr lvl="1">
              <a:buFont typeface="Wingdings" panose="05000000000000000000" pitchFamily="2" charset="2"/>
              <a:buChar char="Ø"/>
            </a:pPr>
            <a:r>
              <a:rPr lang="en-US" sz="2000" dirty="0"/>
              <a:t>Wildlife movement increased</a:t>
            </a:r>
          </a:p>
          <a:p>
            <a:pPr lvl="1">
              <a:buFont typeface="Wingdings" panose="05000000000000000000" pitchFamily="2" charset="2"/>
              <a:buChar char="Ø"/>
            </a:pPr>
            <a:r>
              <a:rPr lang="en-US" sz="2000" dirty="0"/>
              <a:t>Reduction in industrial pollution</a:t>
            </a:r>
          </a:p>
          <a:p>
            <a:pPr marL="137160" indent="0">
              <a:buNone/>
            </a:pPr>
            <a:endParaRPr lang="en-IN" dirty="0"/>
          </a:p>
          <a:p>
            <a:r>
              <a:rPr lang="en-US" b="1" dirty="0"/>
              <a:t>4. Health Impact</a:t>
            </a:r>
          </a:p>
          <a:p>
            <a:pPr lvl="1">
              <a:buFont typeface="Wingdings" panose="05000000000000000000" pitchFamily="2" charset="2"/>
              <a:buChar char="Ø"/>
            </a:pPr>
            <a:r>
              <a:rPr lang="en-US" sz="2000" dirty="0"/>
              <a:t>Slowed down COVID spread</a:t>
            </a:r>
          </a:p>
          <a:p>
            <a:pPr lvl="1">
              <a:buFont typeface="Wingdings" panose="05000000000000000000" pitchFamily="2" charset="2"/>
              <a:buChar char="Ø"/>
            </a:pPr>
            <a:r>
              <a:rPr lang="en-US" sz="2000" dirty="0"/>
              <a:t>Healthcare system got time to prepare</a:t>
            </a:r>
          </a:p>
          <a:p>
            <a:pPr lvl="1">
              <a:buFont typeface="Wingdings" panose="05000000000000000000" pitchFamily="2" charset="2"/>
              <a:buChar char="Ø"/>
            </a:pPr>
            <a:r>
              <a:rPr lang="en-US" sz="2000" dirty="0"/>
              <a:t>Non-COVID treatments delayed</a:t>
            </a:r>
          </a:p>
          <a:p>
            <a:pPr marL="137160" indent="0">
              <a:buNone/>
            </a:pPr>
            <a:endParaRPr lang="en-IN" dirty="0"/>
          </a:p>
        </p:txBody>
      </p:sp>
    </p:spTree>
    <p:extLst>
      <p:ext uri="{BB962C8B-B14F-4D97-AF65-F5344CB8AC3E}">
        <p14:creationId xmlns:p14="http://schemas.microsoft.com/office/powerpoint/2010/main" val="1647242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graph with red bars&#10;&#10;AI-generated content may be incorrect.">
            <a:extLst>
              <a:ext uri="{FF2B5EF4-FFF2-40B4-BE49-F238E27FC236}">
                <a16:creationId xmlns:a16="http://schemas.microsoft.com/office/drawing/2014/main" id="{ABC609D4-A644-615F-B22A-1FD4000F1B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8229" y="1074737"/>
            <a:ext cx="7847541" cy="4708525"/>
          </a:xfrm>
        </p:spPr>
      </p:pic>
    </p:spTree>
    <p:extLst>
      <p:ext uri="{BB962C8B-B14F-4D97-AF65-F5344CB8AC3E}">
        <p14:creationId xmlns:p14="http://schemas.microsoft.com/office/powerpoint/2010/main" val="738017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E8A4A-EE5E-E225-4F39-F94B1071E22E}"/>
              </a:ext>
            </a:extLst>
          </p:cNvPr>
          <p:cNvSpPr>
            <a:spLocks noGrp="1"/>
          </p:cNvSpPr>
          <p:nvPr>
            <p:ph type="title"/>
          </p:nvPr>
        </p:nvSpPr>
        <p:spPr>
          <a:xfrm>
            <a:off x="457200" y="548640"/>
            <a:ext cx="8229600" cy="868998"/>
          </a:xfrm>
        </p:spPr>
        <p:txBody>
          <a:bodyPr>
            <a:normAutofit/>
          </a:bodyPr>
          <a:lstStyle/>
          <a:p>
            <a:pPr algn="ctr"/>
            <a:r>
              <a:rPr lang="en-US" dirty="0"/>
              <a:t>Hospital Infrastructure &amp; Capacity data</a:t>
            </a:r>
            <a:endParaRPr lang="en-IN" dirty="0"/>
          </a:p>
        </p:txBody>
      </p:sp>
      <p:sp>
        <p:nvSpPr>
          <p:cNvPr id="3" name="Content Placeholder 2">
            <a:extLst>
              <a:ext uri="{FF2B5EF4-FFF2-40B4-BE49-F238E27FC236}">
                <a16:creationId xmlns:a16="http://schemas.microsoft.com/office/drawing/2014/main" id="{23B0934B-4D0E-8F03-6A62-EC42A03E7D31}"/>
              </a:ext>
            </a:extLst>
          </p:cNvPr>
          <p:cNvSpPr>
            <a:spLocks noGrp="1"/>
          </p:cNvSpPr>
          <p:nvPr>
            <p:ph idx="1"/>
          </p:nvPr>
        </p:nvSpPr>
        <p:spPr>
          <a:xfrm>
            <a:off x="457200" y="1371600"/>
            <a:ext cx="7772400" cy="5105400"/>
          </a:xfrm>
        </p:spPr>
        <p:txBody>
          <a:bodyPr>
            <a:normAutofit fontScale="47500" lnSpcReduction="20000"/>
          </a:bodyPr>
          <a:lstStyle/>
          <a:p>
            <a:r>
              <a:rPr lang="en-US" sz="3800" b="1" dirty="0"/>
              <a:t>Objective:</a:t>
            </a:r>
          </a:p>
          <a:p>
            <a:pPr lvl="1">
              <a:buFont typeface="Courier New" panose="02070309020205020404" pitchFamily="49" charset="0"/>
              <a:buChar char="o"/>
            </a:pPr>
            <a:r>
              <a:rPr lang="en-US" sz="3200" dirty="0"/>
              <a:t>To compare healthcare readiness of major Indian states during a health crisis like COVID-19</a:t>
            </a:r>
          </a:p>
          <a:p>
            <a:pPr marL="585216" lvl="1" indent="0">
              <a:buNone/>
            </a:pPr>
            <a:endParaRPr lang="en-US" dirty="0"/>
          </a:p>
          <a:p>
            <a:r>
              <a:rPr lang="en-US" sz="3400" b="1" dirty="0"/>
              <a:t>Key Metrics Compared:</a:t>
            </a:r>
          </a:p>
          <a:p>
            <a:pPr lvl="1">
              <a:buFont typeface="Courier New" panose="02070309020205020404" pitchFamily="49" charset="0"/>
              <a:buChar char="o"/>
            </a:pPr>
            <a:r>
              <a:rPr lang="en-US" sz="2900" b="1" dirty="0"/>
              <a:t>Total Beds</a:t>
            </a:r>
            <a:r>
              <a:rPr lang="en-US" sz="2900" dirty="0"/>
              <a:t> – Overall hospital beds (general + ICU)</a:t>
            </a:r>
          </a:p>
          <a:p>
            <a:pPr lvl="1">
              <a:buFont typeface="Courier New" panose="02070309020205020404" pitchFamily="49" charset="0"/>
              <a:buChar char="o"/>
            </a:pPr>
            <a:r>
              <a:rPr lang="en-US" sz="2900" b="1" dirty="0"/>
              <a:t>ICU Beds</a:t>
            </a:r>
            <a:r>
              <a:rPr lang="en-US" sz="2900" dirty="0"/>
              <a:t> – Critical care support</a:t>
            </a:r>
          </a:p>
          <a:p>
            <a:pPr lvl="1">
              <a:buFont typeface="Courier New" panose="02070309020205020404" pitchFamily="49" charset="0"/>
              <a:buChar char="o"/>
            </a:pPr>
            <a:r>
              <a:rPr lang="en-US" sz="2900" b="1" dirty="0"/>
              <a:t>Ventilators</a:t>
            </a:r>
            <a:r>
              <a:rPr lang="en-US" sz="2900" dirty="0"/>
              <a:t> – Life support systems for severe respiratory cases</a:t>
            </a:r>
          </a:p>
          <a:p>
            <a:pPr marL="585216" lvl="1" indent="0">
              <a:buNone/>
            </a:pPr>
            <a:endParaRPr lang="en-US" dirty="0"/>
          </a:p>
          <a:p>
            <a:r>
              <a:rPr lang="en-IN" sz="3800" b="1" dirty="0"/>
              <a:t>Chart Explanation:</a:t>
            </a:r>
          </a:p>
          <a:p>
            <a:pPr lvl="1">
              <a:buFont typeface="Courier New" panose="02070309020205020404" pitchFamily="49" charset="0"/>
              <a:buChar char="o"/>
            </a:pPr>
            <a:r>
              <a:rPr lang="en-IN" sz="3600" b="1" dirty="0"/>
              <a:t>States Analysed:</a:t>
            </a:r>
          </a:p>
          <a:p>
            <a:pPr lvl="2">
              <a:buFont typeface="Wingdings" panose="05000000000000000000" pitchFamily="2" charset="2"/>
              <a:buChar char="Ø"/>
            </a:pPr>
            <a:r>
              <a:rPr lang="en-IN" sz="2900" dirty="0"/>
              <a:t>Maharashtra</a:t>
            </a:r>
          </a:p>
          <a:p>
            <a:pPr lvl="2">
              <a:buFont typeface="Wingdings" panose="05000000000000000000" pitchFamily="2" charset="2"/>
              <a:buChar char="Ø"/>
            </a:pPr>
            <a:r>
              <a:rPr lang="en-IN" sz="2900" dirty="0"/>
              <a:t>Uttar Pradesh</a:t>
            </a:r>
          </a:p>
          <a:p>
            <a:pPr lvl="2">
              <a:buFont typeface="Wingdings" panose="05000000000000000000" pitchFamily="2" charset="2"/>
              <a:buChar char="Ø"/>
            </a:pPr>
            <a:r>
              <a:rPr lang="en-IN" sz="2900" dirty="0"/>
              <a:t>Tamil Nadu</a:t>
            </a:r>
          </a:p>
          <a:p>
            <a:pPr lvl="2">
              <a:buFont typeface="Wingdings" panose="05000000000000000000" pitchFamily="2" charset="2"/>
              <a:buChar char="Ø"/>
            </a:pPr>
            <a:r>
              <a:rPr lang="en-IN" sz="2900" dirty="0"/>
              <a:t>Karnataka</a:t>
            </a:r>
          </a:p>
          <a:p>
            <a:pPr lvl="2">
              <a:buFont typeface="Wingdings" panose="05000000000000000000" pitchFamily="2" charset="2"/>
              <a:buChar char="Ø"/>
            </a:pPr>
            <a:r>
              <a:rPr lang="en-IN" sz="2900" dirty="0"/>
              <a:t>Delhi</a:t>
            </a:r>
          </a:p>
          <a:p>
            <a:endParaRPr lang="en-IN" dirty="0"/>
          </a:p>
        </p:txBody>
      </p:sp>
    </p:spTree>
    <p:extLst>
      <p:ext uri="{BB962C8B-B14F-4D97-AF65-F5344CB8AC3E}">
        <p14:creationId xmlns:p14="http://schemas.microsoft.com/office/powerpoint/2010/main" val="30178732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98F016F5-D2BF-CEAD-FDD4-216AC9464C7E}"/>
              </a:ext>
            </a:extLst>
          </p:cNvPr>
          <p:cNvSpPr>
            <a:spLocks noGrp="1"/>
          </p:cNvSpPr>
          <p:nvPr>
            <p:ph idx="1"/>
          </p:nvPr>
        </p:nvSpPr>
        <p:spPr>
          <a:xfrm>
            <a:off x="473015" y="3581400"/>
            <a:ext cx="8229600" cy="838200"/>
          </a:xfrm>
        </p:spPr>
        <p:txBody>
          <a:bodyPr>
            <a:normAutofit/>
          </a:bodyPr>
          <a:lstStyle/>
          <a:p>
            <a:r>
              <a:rPr lang="en-IN" dirty="0"/>
              <a:t>Findings:</a:t>
            </a:r>
          </a:p>
          <a:p>
            <a:endParaRPr lang="en-IN" dirty="0"/>
          </a:p>
        </p:txBody>
      </p:sp>
      <p:pic>
        <p:nvPicPr>
          <p:cNvPr id="13" name="Picture 12" descr="A graph of a number of people&#10;&#10;AI-generated content may be incorrect.">
            <a:extLst>
              <a:ext uri="{FF2B5EF4-FFF2-40B4-BE49-F238E27FC236}">
                <a16:creationId xmlns:a16="http://schemas.microsoft.com/office/drawing/2014/main" id="{FE011214-0655-602E-6D5B-A354D8017B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76200"/>
            <a:ext cx="8229600" cy="3429000"/>
          </a:xfrm>
          <a:prstGeom prst="rect">
            <a:avLst/>
          </a:prstGeom>
        </p:spPr>
      </p:pic>
      <p:graphicFrame>
        <p:nvGraphicFramePr>
          <p:cNvPr id="14" name="Table 13">
            <a:extLst>
              <a:ext uri="{FF2B5EF4-FFF2-40B4-BE49-F238E27FC236}">
                <a16:creationId xmlns:a16="http://schemas.microsoft.com/office/drawing/2014/main" id="{B0263649-9135-C0B7-7F96-9749AB3E95C7}"/>
              </a:ext>
            </a:extLst>
          </p:cNvPr>
          <p:cNvGraphicFramePr>
            <a:graphicFrameLocks noGrp="1"/>
          </p:cNvGraphicFramePr>
          <p:nvPr>
            <p:extLst>
              <p:ext uri="{D42A27DB-BD31-4B8C-83A1-F6EECF244321}">
                <p14:modId xmlns:p14="http://schemas.microsoft.com/office/powerpoint/2010/main" val="1808681600"/>
              </p:ext>
            </p:extLst>
          </p:nvPr>
        </p:nvGraphicFramePr>
        <p:xfrm>
          <a:off x="510396" y="4114800"/>
          <a:ext cx="8153400" cy="2209800"/>
        </p:xfrm>
        <a:graphic>
          <a:graphicData uri="http://schemas.openxmlformats.org/drawingml/2006/table">
            <a:tbl>
              <a:tblPr/>
              <a:tblGrid>
                <a:gridCol w="1981200">
                  <a:extLst>
                    <a:ext uri="{9D8B030D-6E8A-4147-A177-3AD203B41FA5}">
                      <a16:colId xmlns:a16="http://schemas.microsoft.com/office/drawing/2014/main" val="99681861"/>
                    </a:ext>
                  </a:extLst>
                </a:gridCol>
                <a:gridCol w="2057400">
                  <a:extLst>
                    <a:ext uri="{9D8B030D-6E8A-4147-A177-3AD203B41FA5}">
                      <a16:colId xmlns:a16="http://schemas.microsoft.com/office/drawing/2014/main" val="630426743"/>
                    </a:ext>
                  </a:extLst>
                </a:gridCol>
                <a:gridCol w="2057400">
                  <a:extLst>
                    <a:ext uri="{9D8B030D-6E8A-4147-A177-3AD203B41FA5}">
                      <a16:colId xmlns:a16="http://schemas.microsoft.com/office/drawing/2014/main" val="1344022930"/>
                    </a:ext>
                  </a:extLst>
                </a:gridCol>
                <a:gridCol w="2057400">
                  <a:extLst>
                    <a:ext uri="{9D8B030D-6E8A-4147-A177-3AD203B41FA5}">
                      <a16:colId xmlns:a16="http://schemas.microsoft.com/office/drawing/2014/main" val="385975712"/>
                    </a:ext>
                  </a:extLst>
                </a:gridCol>
              </a:tblGrid>
              <a:tr h="0">
                <a:tc>
                  <a:txBody>
                    <a:bodyPr/>
                    <a:lstStyle/>
                    <a:p>
                      <a:pPr algn="ctr">
                        <a:buNone/>
                      </a:pPr>
                      <a:r>
                        <a:rPr lang="en-IN" sz="1900" dirty="0">
                          <a:solidFill>
                            <a:srgbClr val="99FFCC"/>
                          </a:solidFill>
                        </a:rPr>
                        <a:t>State</a:t>
                      </a:r>
                    </a:p>
                  </a:txBody>
                  <a:tcPr anchor="ctr">
                    <a:lnL>
                      <a:noFill/>
                    </a:lnL>
                    <a:lnR>
                      <a:noFill/>
                    </a:lnR>
                    <a:lnT>
                      <a:noFill/>
                    </a:lnT>
                    <a:lnB>
                      <a:noFill/>
                    </a:lnB>
                    <a:noFill/>
                  </a:tcPr>
                </a:tc>
                <a:tc>
                  <a:txBody>
                    <a:bodyPr/>
                    <a:lstStyle/>
                    <a:p>
                      <a:pPr algn="ctr">
                        <a:buNone/>
                      </a:pPr>
                      <a:r>
                        <a:rPr lang="en-IN" sz="1900" dirty="0">
                          <a:solidFill>
                            <a:schemeClr val="bg2">
                              <a:lumMod val="50000"/>
                            </a:schemeClr>
                          </a:solidFill>
                        </a:rPr>
                        <a:t>Total Beds</a:t>
                      </a:r>
                    </a:p>
                  </a:txBody>
                  <a:tcPr anchor="ctr">
                    <a:lnL>
                      <a:noFill/>
                    </a:lnL>
                    <a:lnR>
                      <a:noFill/>
                    </a:lnR>
                    <a:lnT>
                      <a:noFill/>
                    </a:lnT>
                    <a:lnB>
                      <a:noFill/>
                    </a:lnB>
                    <a:noFill/>
                  </a:tcPr>
                </a:tc>
                <a:tc>
                  <a:txBody>
                    <a:bodyPr/>
                    <a:lstStyle/>
                    <a:p>
                      <a:pPr algn="ctr">
                        <a:buNone/>
                      </a:pPr>
                      <a:r>
                        <a:rPr lang="en-IN" sz="1900" dirty="0">
                          <a:solidFill>
                            <a:schemeClr val="bg2">
                              <a:lumMod val="50000"/>
                            </a:schemeClr>
                          </a:solidFill>
                        </a:rPr>
                        <a:t>ICU Beds</a:t>
                      </a:r>
                    </a:p>
                  </a:txBody>
                  <a:tcPr anchor="ctr">
                    <a:lnL>
                      <a:noFill/>
                    </a:lnL>
                    <a:lnR>
                      <a:noFill/>
                    </a:lnR>
                    <a:lnT>
                      <a:noFill/>
                    </a:lnT>
                    <a:lnB>
                      <a:noFill/>
                    </a:lnB>
                    <a:noFill/>
                  </a:tcPr>
                </a:tc>
                <a:tc>
                  <a:txBody>
                    <a:bodyPr/>
                    <a:lstStyle/>
                    <a:p>
                      <a:pPr algn="ctr">
                        <a:buNone/>
                      </a:pPr>
                      <a:r>
                        <a:rPr lang="en-IN" sz="1900" dirty="0">
                          <a:solidFill>
                            <a:schemeClr val="bg2">
                              <a:lumMod val="50000"/>
                            </a:schemeClr>
                          </a:solidFill>
                        </a:rPr>
                        <a:t>Ventilators</a:t>
                      </a:r>
                    </a:p>
                  </a:txBody>
                  <a:tcPr anchor="ctr">
                    <a:lnL>
                      <a:noFill/>
                    </a:lnL>
                    <a:lnR>
                      <a:noFill/>
                    </a:lnR>
                    <a:lnT>
                      <a:noFill/>
                    </a:lnT>
                    <a:lnB>
                      <a:noFill/>
                    </a:lnB>
                    <a:noFill/>
                  </a:tcPr>
                </a:tc>
                <a:extLst>
                  <a:ext uri="{0D108BD9-81ED-4DB2-BD59-A6C34878D82A}">
                    <a16:rowId xmlns:a16="http://schemas.microsoft.com/office/drawing/2014/main" val="2323698893"/>
                  </a:ext>
                </a:extLst>
              </a:tr>
              <a:tr h="0">
                <a:tc>
                  <a:txBody>
                    <a:bodyPr/>
                    <a:lstStyle/>
                    <a:p>
                      <a:pPr algn="l">
                        <a:buNone/>
                      </a:pPr>
                      <a:r>
                        <a:rPr lang="en-IN" dirty="0">
                          <a:solidFill>
                            <a:srgbClr val="FFC000"/>
                          </a:solidFill>
                        </a:rPr>
                        <a:t>Maharashtra</a:t>
                      </a:r>
                    </a:p>
                  </a:txBody>
                  <a:tcPr anchor="ctr">
                    <a:lnL>
                      <a:noFill/>
                    </a:lnL>
                    <a:lnR>
                      <a:noFill/>
                    </a:lnR>
                    <a:lnT>
                      <a:noFill/>
                    </a:lnT>
                    <a:lnB>
                      <a:noFill/>
                    </a:lnB>
                    <a:noFill/>
                  </a:tcPr>
                </a:tc>
                <a:tc>
                  <a:txBody>
                    <a:bodyPr/>
                    <a:lstStyle/>
                    <a:p>
                      <a:pPr algn="ctr">
                        <a:buNone/>
                      </a:pPr>
                      <a:r>
                        <a:rPr lang="en-IN" dirty="0"/>
                        <a:t>160,000</a:t>
                      </a:r>
                    </a:p>
                  </a:txBody>
                  <a:tcPr anchor="ctr">
                    <a:lnL>
                      <a:noFill/>
                    </a:lnL>
                    <a:lnR>
                      <a:noFill/>
                    </a:lnR>
                    <a:lnT>
                      <a:noFill/>
                    </a:lnT>
                    <a:lnB>
                      <a:noFill/>
                    </a:lnB>
                    <a:noFill/>
                  </a:tcPr>
                </a:tc>
                <a:tc>
                  <a:txBody>
                    <a:bodyPr/>
                    <a:lstStyle/>
                    <a:p>
                      <a:pPr algn="ctr">
                        <a:buNone/>
                      </a:pPr>
                      <a:r>
                        <a:rPr lang="en-IN"/>
                        <a:t>12,000</a:t>
                      </a:r>
                    </a:p>
                  </a:txBody>
                  <a:tcPr anchor="ctr">
                    <a:lnL>
                      <a:noFill/>
                    </a:lnL>
                    <a:lnR>
                      <a:noFill/>
                    </a:lnR>
                    <a:lnT>
                      <a:noFill/>
                    </a:lnT>
                    <a:lnB>
                      <a:noFill/>
                    </a:lnB>
                    <a:noFill/>
                  </a:tcPr>
                </a:tc>
                <a:tc>
                  <a:txBody>
                    <a:bodyPr/>
                    <a:lstStyle/>
                    <a:p>
                      <a:pPr algn="ctr">
                        <a:buNone/>
                      </a:pPr>
                      <a:r>
                        <a:rPr lang="en-IN" dirty="0"/>
                        <a:t>7,000</a:t>
                      </a:r>
                    </a:p>
                  </a:txBody>
                  <a:tcPr anchor="ctr">
                    <a:lnL>
                      <a:noFill/>
                    </a:lnL>
                    <a:lnR>
                      <a:noFill/>
                    </a:lnR>
                    <a:lnT>
                      <a:noFill/>
                    </a:lnT>
                    <a:lnB>
                      <a:noFill/>
                    </a:lnB>
                    <a:noFill/>
                  </a:tcPr>
                </a:tc>
                <a:extLst>
                  <a:ext uri="{0D108BD9-81ED-4DB2-BD59-A6C34878D82A}">
                    <a16:rowId xmlns:a16="http://schemas.microsoft.com/office/drawing/2014/main" val="2042036268"/>
                  </a:ext>
                </a:extLst>
              </a:tr>
              <a:tr h="0">
                <a:tc>
                  <a:txBody>
                    <a:bodyPr/>
                    <a:lstStyle/>
                    <a:p>
                      <a:pPr algn="l">
                        <a:buNone/>
                      </a:pPr>
                      <a:r>
                        <a:rPr lang="en-IN" dirty="0">
                          <a:solidFill>
                            <a:srgbClr val="FFC000"/>
                          </a:solidFill>
                        </a:rPr>
                        <a:t>Uttar Pradesh</a:t>
                      </a:r>
                    </a:p>
                  </a:txBody>
                  <a:tcPr anchor="ctr">
                    <a:lnL>
                      <a:noFill/>
                    </a:lnL>
                    <a:lnR>
                      <a:noFill/>
                    </a:lnR>
                    <a:lnT>
                      <a:noFill/>
                    </a:lnT>
                    <a:lnB>
                      <a:noFill/>
                    </a:lnB>
                    <a:noFill/>
                  </a:tcPr>
                </a:tc>
                <a:tc>
                  <a:txBody>
                    <a:bodyPr/>
                    <a:lstStyle/>
                    <a:p>
                      <a:pPr algn="ctr">
                        <a:buNone/>
                      </a:pPr>
                      <a:r>
                        <a:rPr lang="en-IN"/>
                        <a:t>140,000</a:t>
                      </a:r>
                    </a:p>
                  </a:txBody>
                  <a:tcPr anchor="ctr">
                    <a:lnL>
                      <a:noFill/>
                    </a:lnL>
                    <a:lnR>
                      <a:noFill/>
                    </a:lnR>
                    <a:lnT>
                      <a:noFill/>
                    </a:lnT>
                    <a:lnB>
                      <a:noFill/>
                    </a:lnB>
                    <a:noFill/>
                  </a:tcPr>
                </a:tc>
                <a:tc>
                  <a:txBody>
                    <a:bodyPr/>
                    <a:lstStyle/>
                    <a:p>
                      <a:pPr algn="ctr">
                        <a:buNone/>
                      </a:pPr>
                      <a:r>
                        <a:rPr lang="en-IN"/>
                        <a:t>9,500</a:t>
                      </a:r>
                    </a:p>
                  </a:txBody>
                  <a:tcPr anchor="ctr">
                    <a:lnL>
                      <a:noFill/>
                    </a:lnL>
                    <a:lnR>
                      <a:noFill/>
                    </a:lnR>
                    <a:lnT>
                      <a:noFill/>
                    </a:lnT>
                    <a:lnB>
                      <a:noFill/>
                    </a:lnB>
                    <a:noFill/>
                  </a:tcPr>
                </a:tc>
                <a:tc>
                  <a:txBody>
                    <a:bodyPr/>
                    <a:lstStyle/>
                    <a:p>
                      <a:pPr algn="ctr">
                        <a:buNone/>
                      </a:pPr>
                      <a:r>
                        <a:rPr lang="en-IN"/>
                        <a:t>5,500</a:t>
                      </a:r>
                    </a:p>
                  </a:txBody>
                  <a:tcPr anchor="ctr">
                    <a:lnL>
                      <a:noFill/>
                    </a:lnL>
                    <a:lnR>
                      <a:noFill/>
                    </a:lnR>
                    <a:lnT>
                      <a:noFill/>
                    </a:lnT>
                    <a:lnB>
                      <a:noFill/>
                    </a:lnB>
                    <a:noFill/>
                  </a:tcPr>
                </a:tc>
                <a:extLst>
                  <a:ext uri="{0D108BD9-81ED-4DB2-BD59-A6C34878D82A}">
                    <a16:rowId xmlns:a16="http://schemas.microsoft.com/office/drawing/2014/main" val="5553220"/>
                  </a:ext>
                </a:extLst>
              </a:tr>
              <a:tr h="0">
                <a:tc>
                  <a:txBody>
                    <a:bodyPr/>
                    <a:lstStyle/>
                    <a:p>
                      <a:pPr algn="l">
                        <a:buNone/>
                      </a:pPr>
                      <a:r>
                        <a:rPr lang="en-IN">
                          <a:solidFill>
                            <a:srgbClr val="FFC000"/>
                          </a:solidFill>
                        </a:rPr>
                        <a:t>Tamil Nadu</a:t>
                      </a:r>
                    </a:p>
                  </a:txBody>
                  <a:tcPr anchor="ctr">
                    <a:lnL>
                      <a:noFill/>
                    </a:lnL>
                    <a:lnR>
                      <a:noFill/>
                    </a:lnR>
                    <a:lnT>
                      <a:noFill/>
                    </a:lnT>
                    <a:lnB>
                      <a:noFill/>
                    </a:lnB>
                    <a:noFill/>
                  </a:tcPr>
                </a:tc>
                <a:tc>
                  <a:txBody>
                    <a:bodyPr/>
                    <a:lstStyle/>
                    <a:p>
                      <a:pPr algn="ctr">
                        <a:buNone/>
                      </a:pPr>
                      <a:r>
                        <a:rPr lang="en-IN"/>
                        <a:t>120,000</a:t>
                      </a:r>
                    </a:p>
                  </a:txBody>
                  <a:tcPr anchor="ctr">
                    <a:lnL>
                      <a:noFill/>
                    </a:lnL>
                    <a:lnR>
                      <a:noFill/>
                    </a:lnR>
                    <a:lnT>
                      <a:noFill/>
                    </a:lnT>
                    <a:lnB>
                      <a:noFill/>
                    </a:lnB>
                    <a:noFill/>
                  </a:tcPr>
                </a:tc>
                <a:tc>
                  <a:txBody>
                    <a:bodyPr/>
                    <a:lstStyle/>
                    <a:p>
                      <a:pPr algn="ctr">
                        <a:buNone/>
                      </a:pPr>
                      <a:r>
                        <a:rPr lang="en-IN"/>
                        <a:t>10,000</a:t>
                      </a:r>
                    </a:p>
                  </a:txBody>
                  <a:tcPr anchor="ctr">
                    <a:lnL>
                      <a:noFill/>
                    </a:lnL>
                    <a:lnR>
                      <a:noFill/>
                    </a:lnR>
                    <a:lnT>
                      <a:noFill/>
                    </a:lnT>
                    <a:lnB>
                      <a:noFill/>
                    </a:lnB>
                    <a:noFill/>
                  </a:tcPr>
                </a:tc>
                <a:tc>
                  <a:txBody>
                    <a:bodyPr/>
                    <a:lstStyle/>
                    <a:p>
                      <a:pPr algn="ctr">
                        <a:buNone/>
                      </a:pPr>
                      <a:r>
                        <a:rPr lang="en-IN"/>
                        <a:t>6,000</a:t>
                      </a:r>
                    </a:p>
                  </a:txBody>
                  <a:tcPr anchor="ctr">
                    <a:lnL>
                      <a:noFill/>
                    </a:lnL>
                    <a:lnR>
                      <a:noFill/>
                    </a:lnR>
                    <a:lnT>
                      <a:noFill/>
                    </a:lnT>
                    <a:lnB>
                      <a:noFill/>
                    </a:lnB>
                    <a:noFill/>
                  </a:tcPr>
                </a:tc>
                <a:extLst>
                  <a:ext uri="{0D108BD9-81ED-4DB2-BD59-A6C34878D82A}">
                    <a16:rowId xmlns:a16="http://schemas.microsoft.com/office/drawing/2014/main" val="697109578"/>
                  </a:ext>
                </a:extLst>
              </a:tr>
              <a:tr h="0">
                <a:tc>
                  <a:txBody>
                    <a:bodyPr/>
                    <a:lstStyle/>
                    <a:p>
                      <a:pPr algn="l">
                        <a:buNone/>
                      </a:pPr>
                      <a:r>
                        <a:rPr lang="en-IN">
                          <a:solidFill>
                            <a:srgbClr val="FFC000"/>
                          </a:solidFill>
                        </a:rPr>
                        <a:t>Karnataka</a:t>
                      </a:r>
                    </a:p>
                  </a:txBody>
                  <a:tcPr anchor="ctr">
                    <a:lnL>
                      <a:noFill/>
                    </a:lnL>
                    <a:lnR>
                      <a:noFill/>
                    </a:lnR>
                    <a:lnT>
                      <a:noFill/>
                    </a:lnT>
                    <a:lnB>
                      <a:noFill/>
                    </a:lnB>
                    <a:noFill/>
                  </a:tcPr>
                </a:tc>
                <a:tc>
                  <a:txBody>
                    <a:bodyPr/>
                    <a:lstStyle/>
                    <a:p>
                      <a:pPr algn="ctr">
                        <a:buNone/>
                      </a:pPr>
                      <a:r>
                        <a:rPr lang="en-IN" dirty="0"/>
                        <a:t>110,000</a:t>
                      </a:r>
                    </a:p>
                  </a:txBody>
                  <a:tcPr anchor="ctr">
                    <a:lnL>
                      <a:noFill/>
                    </a:lnL>
                    <a:lnR>
                      <a:noFill/>
                    </a:lnR>
                    <a:lnT>
                      <a:noFill/>
                    </a:lnT>
                    <a:lnB>
                      <a:noFill/>
                    </a:lnB>
                    <a:noFill/>
                  </a:tcPr>
                </a:tc>
                <a:tc>
                  <a:txBody>
                    <a:bodyPr/>
                    <a:lstStyle/>
                    <a:p>
                      <a:pPr algn="ctr">
                        <a:buNone/>
                      </a:pPr>
                      <a:r>
                        <a:rPr lang="en-IN"/>
                        <a:t>8,500</a:t>
                      </a:r>
                    </a:p>
                  </a:txBody>
                  <a:tcPr anchor="ctr">
                    <a:lnL>
                      <a:noFill/>
                    </a:lnL>
                    <a:lnR>
                      <a:noFill/>
                    </a:lnR>
                    <a:lnT>
                      <a:noFill/>
                    </a:lnT>
                    <a:lnB>
                      <a:noFill/>
                    </a:lnB>
                    <a:noFill/>
                  </a:tcPr>
                </a:tc>
                <a:tc>
                  <a:txBody>
                    <a:bodyPr/>
                    <a:lstStyle/>
                    <a:p>
                      <a:pPr algn="ctr">
                        <a:buNone/>
                      </a:pPr>
                      <a:r>
                        <a:rPr lang="en-IN"/>
                        <a:t>5,000</a:t>
                      </a:r>
                    </a:p>
                  </a:txBody>
                  <a:tcPr anchor="ctr">
                    <a:lnL>
                      <a:noFill/>
                    </a:lnL>
                    <a:lnR>
                      <a:noFill/>
                    </a:lnR>
                    <a:lnT>
                      <a:noFill/>
                    </a:lnT>
                    <a:lnB>
                      <a:noFill/>
                    </a:lnB>
                    <a:noFill/>
                  </a:tcPr>
                </a:tc>
                <a:extLst>
                  <a:ext uri="{0D108BD9-81ED-4DB2-BD59-A6C34878D82A}">
                    <a16:rowId xmlns:a16="http://schemas.microsoft.com/office/drawing/2014/main" val="3794380957"/>
                  </a:ext>
                </a:extLst>
              </a:tr>
              <a:tr h="0">
                <a:tc>
                  <a:txBody>
                    <a:bodyPr/>
                    <a:lstStyle/>
                    <a:p>
                      <a:pPr algn="l">
                        <a:buNone/>
                      </a:pPr>
                      <a:r>
                        <a:rPr lang="en-IN" dirty="0">
                          <a:solidFill>
                            <a:srgbClr val="FFC000"/>
                          </a:solidFill>
                        </a:rPr>
                        <a:t>Delhi</a:t>
                      </a:r>
                    </a:p>
                  </a:txBody>
                  <a:tcPr anchor="ctr">
                    <a:lnL>
                      <a:noFill/>
                    </a:lnL>
                    <a:lnR>
                      <a:noFill/>
                    </a:lnR>
                    <a:lnT>
                      <a:noFill/>
                    </a:lnT>
                    <a:lnB>
                      <a:noFill/>
                    </a:lnB>
                    <a:noFill/>
                  </a:tcPr>
                </a:tc>
                <a:tc>
                  <a:txBody>
                    <a:bodyPr/>
                    <a:lstStyle/>
                    <a:p>
                      <a:pPr algn="ctr">
                        <a:buNone/>
                      </a:pPr>
                      <a:r>
                        <a:rPr lang="en-IN"/>
                        <a:t>95,000</a:t>
                      </a:r>
                    </a:p>
                  </a:txBody>
                  <a:tcPr anchor="ctr">
                    <a:lnL>
                      <a:noFill/>
                    </a:lnL>
                    <a:lnR>
                      <a:noFill/>
                    </a:lnR>
                    <a:lnT>
                      <a:noFill/>
                    </a:lnT>
                    <a:lnB>
                      <a:noFill/>
                    </a:lnB>
                    <a:noFill/>
                  </a:tcPr>
                </a:tc>
                <a:tc>
                  <a:txBody>
                    <a:bodyPr/>
                    <a:lstStyle/>
                    <a:p>
                      <a:pPr algn="ctr">
                        <a:buNone/>
                      </a:pPr>
                      <a:r>
                        <a:rPr lang="en-IN"/>
                        <a:t>7,000</a:t>
                      </a:r>
                    </a:p>
                  </a:txBody>
                  <a:tcPr anchor="ctr">
                    <a:lnL>
                      <a:noFill/>
                    </a:lnL>
                    <a:lnR>
                      <a:noFill/>
                    </a:lnR>
                    <a:lnT>
                      <a:noFill/>
                    </a:lnT>
                    <a:lnB>
                      <a:noFill/>
                    </a:lnB>
                    <a:noFill/>
                  </a:tcPr>
                </a:tc>
                <a:tc>
                  <a:txBody>
                    <a:bodyPr/>
                    <a:lstStyle/>
                    <a:p>
                      <a:pPr algn="ctr">
                        <a:buNone/>
                      </a:pPr>
                      <a:r>
                        <a:rPr lang="en-IN" dirty="0"/>
                        <a:t>4,000</a:t>
                      </a:r>
                    </a:p>
                  </a:txBody>
                  <a:tcPr anchor="ctr">
                    <a:lnL>
                      <a:noFill/>
                    </a:lnL>
                    <a:lnR>
                      <a:noFill/>
                    </a:lnR>
                    <a:lnT>
                      <a:noFill/>
                    </a:lnT>
                    <a:lnB>
                      <a:noFill/>
                    </a:lnB>
                    <a:noFill/>
                  </a:tcPr>
                </a:tc>
                <a:extLst>
                  <a:ext uri="{0D108BD9-81ED-4DB2-BD59-A6C34878D82A}">
                    <a16:rowId xmlns:a16="http://schemas.microsoft.com/office/drawing/2014/main" val="3723418149"/>
                  </a:ext>
                </a:extLst>
              </a:tr>
            </a:tbl>
          </a:graphicData>
        </a:graphic>
      </p:graphicFrame>
    </p:spTree>
    <p:extLst>
      <p:ext uri="{BB962C8B-B14F-4D97-AF65-F5344CB8AC3E}">
        <p14:creationId xmlns:p14="http://schemas.microsoft.com/office/powerpoint/2010/main" val="303775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09600" y="228600"/>
            <a:ext cx="7772400" cy="1456267"/>
          </a:xfrm>
        </p:spPr>
        <p:txBody>
          <a:bodyPr>
            <a:normAutofit/>
          </a:bodyPr>
          <a:lstStyle/>
          <a:p>
            <a:pPr algn="ctr"/>
            <a:r>
              <a:rPr lang="en-US" dirty="0"/>
              <a:t>GLOBAL COVID -19 DATA ANALYIS</a:t>
            </a:r>
          </a:p>
        </p:txBody>
      </p:sp>
      <p:pic>
        <p:nvPicPr>
          <p:cNvPr id="6" name="Content Placeholder 5" descr="WhatsApp Image 2025-07-02 at 17.54.24_92f642e3.jpg"/>
          <p:cNvPicPr>
            <a:picLocks noGrp="1" noChangeAspect="1"/>
          </p:cNvPicPr>
          <p:nvPr>
            <p:ph idx="1"/>
          </p:nvPr>
        </p:nvPicPr>
        <p:blipFill>
          <a:blip r:embed="rId2" cstate="print"/>
          <a:stretch>
            <a:fillRect/>
          </a:stretch>
        </p:blipFill>
        <p:spPr>
          <a:xfrm>
            <a:off x="0" y="1752600"/>
            <a:ext cx="9144000" cy="5105400"/>
          </a:xfr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6BC1C-7656-24B1-ADEA-606B573CF55F}"/>
              </a:ext>
            </a:extLst>
          </p:cNvPr>
          <p:cNvSpPr>
            <a:spLocks noGrp="1"/>
          </p:cNvSpPr>
          <p:nvPr>
            <p:ph idx="1"/>
          </p:nvPr>
        </p:nvSpPr>
        <p:spPr>
          <a:xfrm>
            <a:off x="457200" y="1074420"/>
            <a:ext cx="8229600" cy="4709160"/>
          </a:xfrm>
        </p:spPr>
        <p:txBody>
          <a:bodyPr>
            <a:normAutofit/>
          </a:bodyPr>
          <a:lstStyle/>
          <a:p>
            <a:r>
              <a:rPr lang="en-US" sz="2400" b="1" dirty="0"/>
              <a:t>Insights:</a:t>
            </a:r>
          </a:p>
          <a:p>
            <a:pPr lvl="1">
              <a:buFont typeface="Wingdings" panose="05000000000000000000" pitchFamily="2" charset="2"/>
              <a:buChar char="Ø"/>
            </a:pPr>
            <a:r>
              <a:rPr lang="en-US" sz="1600" b="1" dirty="0"/>
              <a:t>Maharashtra</a:t>
            </a:r>
            <a:r>
              <a:rPr lang="en-US" sz="1600" dirty="0"/>
              <a:t> leads in all three capacities, showing higher readiness.</a:t>
            </a:r>
          </a:p>
          <a:p>
            <a:pPr lvl="1">
              <a:buFont typeface="Wingdings" panose="05000000000000000000" pitchFamily="2" charset="2"/>
              <a:buChar char="Ø"/>
            </a:pPr>
            <a:r>
              <a:rPr lang="en-US" sz="1600" b="1" dirty="0"/>
              <a:t>Tamil Nadu</a:t>
            </a:r>
            <a:r>
              <a:rPr lang="en-US" sz="1600" dirty="0"/>
              <a:t> has a higher ICU-to-bed ratio, indicating better emergency care readiness.</a:t>
            </a:r>
          </a:p>
          <a:p>
            <a:pPr lvl="1">
              <a:buFont typeface="Wingdings" panose="05000000000000000000" pitchFamily="2" charset="2"/>
              <a:buChar char="Ø"/>
            </a:pPr>
            <a:r>
              <a:rPr lang="en-US" sz="1600" b="1" dirty="0"/>
              <a:t>Delhi</a:t>
            </a:r>
            <a:r>
              <a:rPr lang="en-US" sz="1600" dirty="0"/>
              <a:t>, though smaller in area, maintains strong capacity relative to size.</a:t>
            </a:r>
          </a:p>
          <a:p>
            <a:pPr lvl="1">
              <a:buFont typeface="Wingdings" panose="05000000000000000000" pitchFamily="2" charset="2"/>
              <a:buChar char="Ø"/>
            </a:pPr>
            <a:r>
              <a:rPr lang="en-US" sz="1600" b="1" dirty="0"/>
              <a:t>Uttar Pradesh</a:t>
            </a:r>
            <a:r>
              <a:rPr lang="en-US" sz="1600" dirty="0"/>
              <a:t> has high total beds but comparatively fewer ICU and ventilators per capita.</a:t>
            </a:r>
          </a:p>
          <a:p>
            <a:pPr marL="585216" lvl="1" indent="0">
              <a:buNone/>
            </a:pPr>
            <a:endParaRPr lang="en-US" sz="1600" dirty="0"/>
          </a:p>
          <a:p>
            <a:r>
              <a:rPr lang="en-US" sz="2400" b="1" dirty="0"/>
              <a:t>Conclusion:</a:t>
            </a:r>
          </a:p>
          <a:p>
            <a:pPr lvl="1">
              <a:buFont typeface="Wingdings" panose="05000000000000000000" pitchFamily="2" charset="2"/>
              <a:buChar char="Ø"/>
            </a:pPr>
            <a:r>
              <a:rPr lang="en-US" sz="1600" dirty="0"/>
              <a:t>Hospital infrastructure is </a:t>
            </a:r>
            <a:r>
              <a:rPr lang="en-US" sz="1600" b="1" dirty="0"/>
              <a:t>unevenly distributed</a:t>
            </a:r>
            <a:r>
              <a:rPr lang="en-US" sz="1600" dirty="0"/>
              <a:t> across states. Investment is needed in:</a:t>
            </a:r>
          </a:p>
          <a:p>
            <a:pPr lvl="1">
              <a:buFont typeface="Wingdings" panose="05000000000000000000" pitchFamily="2" charset="2"/>
              <a:buChar char="Ø"/>
            </a:pPr>
            <a:r>
              <a:rPr lang="en-US" sz="1600" dirty="0"/>
              <a:t>Increasing ICU beds &amp; ventilators</a:t>
            </a:r>
          </a:p>
          <a:p>
            <a:pPr lvl="1">
              <a:buFont typeface="Wingdings" panose="05000000000000000000" pitchFamily="2" charset="2"/>
              <a:buChar char="Ø"/>
            </a:pPr>
            <a:r>
              <a:rPr lang="en-US" sz="1600" dirty="0"/>
              <a:t>Strengthening rural healthcare systems</a:t>
            </a:r>
          </a:p>
          <a:p>
            <a:pPr lvl="1">
              <a:buFont typeface="Wingdings" panose="05000000000000000000" pitchFamily="2" charset="2"/>
              <a:buChar char="Ø"/>
            </a:pPr>
            <a:r>
              <a:rPr lang="en-US" sz="1600" dirty="0"/>
              <a:t>Real-time monitoring of hospital capacity during pandemics</a:t>
            </a:r>
          </a:p>
          <a:p>
            <a:endParaRPr lang="en-IN" dirty="0"/>
          </a:p>
        </p:txBody>
      </p:sp>
    </p:spTree>
    <p:extLst>
      <p:ext uri="{BB962C8B-B14F-4D97-AF65-F5344CB8AC3E}">
        <p14:creationId xmlns:p14="http://schemas.microsoft.com/office/powerpoint/2010/main" val="2746128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A453-D90D-2AA8-CD51-9505D1EDB87D}"/>
              </a:ext>
            </a:extLst>
          </p:cNvPr>
          <p:cNvSpPr>
            <a:spLocks noGrp="1"/>
          </p:cNvSpPr>
          <p:nvPr>
            <p:ph type="title"/>
          </p:nvPr>
        </p:nvSpPr>
        <p:spPr>
          <a:xfrm>
            <a:off x="457200" y="685800"/>
            <a:ext cx="8229600" cy="563562"/>
          </a:xfrm>
        </p:spPr>
        <p:txBody>
          <a:bodyPr>
            <a:normAutofit/>
          </a:bodyPr>
          <a:lstStyle/>
          <a:p>
            <a:pPr algn="ctr"/>
            <a:r>
              <a:rPr lang="en-US" dirty="0"/>
              <a:t>Mental Health Data Analysis</a:t>
            </a:r>
            <a:endParaRPr lang="en-IN" dirty="0"/>
          </a:p>
        </p:txBody>
      </p:sp>
      <p:sp>
        <p:nvSpPr>
          <p:cNvPr id="3" name="Content Placeholder 2">
            <a:extLst>
              <a:ext uri="{FF2B5EF4-FFF2-40B4-BE49-F238E27FC236}">
                <a16:creationId xmlns:a16="http://schemas.microsoft.com/office/drawing/2014/main" id="{2D4B65BC-AC4F-0281-D7B0-19B7E760C7A3}"/>
              </a:ext>
            </a:extLst>
          </p:cNvPr>
          <p:cNvSpPr>
            <a:spLocks noGrp="1"/>
          </p:cNvSpPr>
          <p:nvPr>
            <p:ph idx="1"/>
          </p:nvPr>
        </p:nvSpPr>
        <p:spPr>
          <a:xfrm>
            <a:off x="685800" y="1604433"/>
            <a:ext cx="7772400" cy="4415367"/>
          </a:xfrm>
        </p:spPr>
        <p:txBody>
          <a:bodyPr>
            <a:normAutofit lnSpcReduction="10000"/>
          </a:bodyPr>
          <a:lstStyle/>
          <a:p>
            <a:r>
              <a:rPr lang="en-US" sz="2000" dirty="0"/>
              <a:t>Mental health data analysis is the process of </a:t>
            </a:r>
            <a:r>
              <a:rPr lang="en-US" sz="2000" b="1" dirty="0"/>
              <a:t>collecting, studying, and interpreting data</a:t>
            </a:r>
            <a:r>
              <a:rPr lang="en-US" sz="2000" dirty="0"/>
              <a:t> related to people’s emotional and psychological well-being.</a:t>
            </a:r>
          </a:p>
          <a:p>
            <a:r>
              <a:rPr lang="en-US" sz="2400" b="1" dirty="0"/>
              <a:t>Objective:</a:t>
            </a:r>
          </a:p>
          <a:p>
            <a:pPr lvl="1">
              <a:buFont typeface="Wingdings" panose="05000000000000000000" pitchFamily="2" charset="2"/>
              <a:buChar char="Ø"/>
            </a:pPr>
            <a:r>
              <a:rPr lang="en-US" sz="1900" dirty="0"/>
              <a:t>To understand how the COVID-19 pandemic affected people's mental well-being — across age groups, genders, and professions.</a:t>
            </a:r>
          </a:p>
          <a:p>
            <a:r>
              <a:rPr lang="en-US" sz="2400" b="1" dirty="0"/>
              <a:t>Insights:</a:t>
            </a:r>
          </a:p>
          <a:p>
            <a:pPr lvl="1">
              <a:buFont typeface="Wingdings" panose="05000000000000000000" pitchFamily="2" charset="2"/>
              <a:buChar char="Ø"/>
            </a:pPr>
            <a:r>
              <a:rPr lang="en-US" sz="1900" b="1" dirty="0"/>
              <a:t>Students</a:t>
            </a:r>
            <a:r>
              <a:rPr lang="en-US" sz="1900" dirty="0"/>
              <a:t> suffered due to uncertainty, online classes, isolation</a:t>
            </a:r>
          </a:p>
          <a:p>
            <a:pPr lvl="1">
              <a:buFont typeface="Wingdings" panose="05000000000000000000" pitchFamily="2" charset="2"/>
              <a:buChar char="Ø"/>
            </a:pPr>
            <a:r>
              <a:rPr lang="en-US" sz="1900" b="1" dirty="0"/>
              <a:t>Healthcare workers</a:t>
            </a:r>
            <a:r>
              <a:rPr lang="en-US" sz="1900" dirty="0"/>
              <a:t> had highest stress due to workload and risk</a:t>
            </a:r>
          </a:p>
          <a:p>
            <a:pPr lvl="1">
              <a:buFont typeface="Wingdings" panose="05000000000000000000" pitchFamily="2" charset="2"/>
              <a:buChar char="Ø"/>
            </a:pPr>
            <a:r>
              <a:rPr lang="en-US" sz="1900" b="1" dirty="0"/>
              <a:t>Elderly</a:t>
            </a:r>
            <a:r>
              <a:rPr lang="en-US" sz="1900" dirty="0"/>
              <a:t> felt isolated and anxious about health risks</a:t>
            </a:r>
          </a:p>
          <a:p>
            <a:pPr lvl="1">
              <a:buFont typeface="Wingdings" panose="05000000000000000000" pitchFamily="2" charset="2"/>
              <a:buChar char="Ø"/>
            </a:pPr>
            <a:r>
              <a:rPr lang="en-US" sz="1900" b="1" dirty="0"/>
              <a:t>Online therapy and helpline calls</a:t>
            </a:r>
            <a:r>
              <a:rPr lang="en-US" sz="1900" dirty="0"/>
              <a:t> rose by over 80% during lockdown</a:t>
            </a:r>
          </a:p>
          <a:p>
            <a:pPr marL="137160" indent="0">
              <a:buNone/>
            </a:pPr>
            <a:endParaRPr lang="en-IN" sz="2000" dirty="0"/>
          </a:p>
        </p:txBody>
      </p:sp>
    </p:spTree>
    <p:extLst>
      <p:ext uri="{BB962C8B-B14F-4D97-AF65-F5344CB8AC3E}">
        <p14:creationId xmlns:p14="http://schemas.microsoft.com/office/powerpoint/2010/main" val="4216644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8F8A1-13F2-48B5-DC5A-D45FFF238154}"/>
              </a:ext>
            </a:extLst>
          </p:cNvPr>
          <p:cNvSpPr>
            <a:spLocks noGrp="1"/>
          </p:cNvSpPr>
          <p:nvPr>
            <p:ph idx="1"/>
          </p:nvPr>
        </p:nvSpPr>
        <p:spPr>
          <a:xfrm>
            <a:off x="143933" y="4097866"/>
            <a:ext cx="8229600" cy="1371599"/>
          </a:xfrm>
        </p:spPr>
        <p:txBody>
          <a:bodyPr>
            <a:normAutofit/>
          </a:bodyPr>
          <a:lstStyle/>
          <a:p>
            <a:r>
              <a:rPr lang="en-IN" dirty="0"/>
              <a:t>Chart Data</a:t>
            </a:r>
          </a:p>
          <a:p>
            <a:pPr marL="137160" indent="0">
              <a:buNone/>
            </a:pPr>
            <a:r>
              <a:rPr lang="en-IN" dirty="0"/>
              <a:t> </a:t>
            </a:r>
          </a:p>
        </p:txBody>
      </p:sp>
      <p:graphicFrame>
        <p:nvGraphicFramePr>
          <p:cNvPr id="4" name="Table 3">
            <a:extLst>
              <a:ext uri="{FF2B5EF4-FFF2-40B4-BE49-F238E27FC236}">
                <a16:creationId xmlns:a16="http://schemas.microsoft.com/office/drawing/2014/main" id="{178080D5-E217-FD86-EA2A-5FA664854042}"/>
              </a:ext>
            </a:extLst>
          </p:cNvPr>
          <p:cNvGraphicFramePr>
            <a:graphicFrameLocks noGrp="1"/>
          </p:cNvGraphicFramePr>
          <p:nvPr>
            <p:extLst>
              <p:ext uri="{D42A27DB-BD31-4B8C-83A1-F6EECF244321}">
                <p14:modId xmlns:p14="http://schemas.microsoft.com/office/powerpoint/2010/main" val="1279330255"/>
              </p:ext>
            </p:extLst>
          </p:nvPr>
        </p:nvGraphicFramePr>
        <p:xfrm>
          <a:off x="770467" y="4783665"/>
          <a:ext cx="8229600" cy="1828800"/>
        </p:xfrm>
        <a:graphic>
          <a:graphicData uri="http://schemas.openxmlformats.org/drawingml/2006/table">
            <a:tbl>
              <a:tblPr/>
              <a:tblGrid>
                <a:gridCol w="2057400">
                  <a:extLst>
                    <a:ext uri="{9D8B030D-6E8A-4147-A177-3AD203B41FA5}">
                      <a16:colId xmlns:a16="http://schemas.microsoft.com/office/drawing/2014/main" val="450900690"/>
                    </a:ext>
                  </a:extLst>
                </a:gridCol>
                <a:gridCol w="2057400">
                  <a:extLst>
                    <a:ext uri="{9D8B030D-6E8A-4147-A177-3AD203B41FA5}">
                      <a16:colId xmlns:a16="http://schemas.microsoft.com/office/drawing/2014/main" val="2855033387"/>
                    </a:ext>
                  </a:extLst>
                </a:gridCol>
                <a:gridCol w="2057400">
                  <a:extLst>
                    <a:ext uri="{9D8B030D-6E8A-4147-A177-3AD203B41FA5}">
                      <a16:colId xmlns:a16="http://schemas.microsoft.com/office/drawing/2014/main" val="2569993993"/>
                    </a:ext>
                  </a:extLst>
                </a:gridCol>
                <a:gridCol w="2057400">
                  <a:extLst>
                    <a:ext uri="{9D8B030D-6E8A-4147-A177-3AD203B41FA5}">
                      <a16:colId xmlns:a16="http://schemas.microsoft.com/office/drawing/2014/main" val="1062020980"/>
                    </a:ext>
                  </a:extLst>
                </a:gridCol>
              </a:tblGrid>
              <a:tr h="0">
                <a:tc>
                  <a:txBody>
                    <a:bodyPr/>
                    <a:lstStyle/>
                    <a:p>
                      <a:pPr algn="ctr">
                        <a:buNone/>
                      </a:pPr>
                      <a:r>
                        <a:rPr lang="en-IN" dirty="0">
                          <a:solidFill>
                            <a:srgbClr val="FF0000"/>
                          </a:solidFill>
                        </a:rPr>
                        <a:t>Group</a:t>
                      </a:r>
                    </a:p>
                  </a:txBody>
                  <a:tcPr anchor="ctr">
                    <a:lnL>
                      <a:noFill/>
                    </a:lnL>
                    <a:lnR>
                      <a:noFill/>
                    </a:lnR>
                    <a:lnT>
                      <a:noFill/>
                    </a:lnT>
                    <a:lnB>
                      <a:noFill/>
                    </a:lnB>
                    <a:noFill/>
                  </a:tcPr>
                </a:tc>
                <a:tc>
                  <a:txBody>
                    <a:bodyPr/>
                    <a:lstStyle/>
                    <a:p>
                      <a:pPr algn="ctr">
                        <a:buNone/>
                      </a:pPr>
                      <a:r>
                        <a:rPr lang="en-IN" dirty="0">
                          <a:solidFill>
                            <a:schemeClr val="accent3">
                              <a:lumMod val="75000"/>
                            </a:schemeClr>
                          </a:solidFill>
                        </a:rPr>
                        <a:t>Anxiety (%)</a:t>
                      </a:r>
                    </a:p>
                  </a:txBody>
                  <a:tcPr anchor="ctr">
                    <a:lnL>
                      <a:noFill/>
                    </a:lnL>
                    <a:lnR>
                      <a:noFill/>
                    </a:lnR>
                    <a:lnT>
                      <a:noFill/>
                    </a:lnT>
                    <a:lnB>
                      <a:noFill/>
                    </a:lnB>
                    <a:noFill/>
                  </a:tcPr>
                </a:tc>
                <a:tc>
                  <a:txBody>
                    <a:bodyPr/>
                    <a:lstStyle/>
                    <a:p>
                      <a:pPr algn="ctr">
                        <a:buNone/>
                      </a:pPr>
                      <a:r>
                        <a:rPr lang="en-IN" dirty="0">
                          <a:solidFill>
                            <a:schemeClr val="accent3">
                              <a:lumMod val="75000"/>
                            </a:schemeClr>
                          </a:solidFill>
                        </a:rPr>
                        <a:t>Depression (%)</a:t>
                      </a:r>
                    </a:p>
                  </a:txBody>
                  <a:tcPr anchor="ctr">
                    <a:lnL>
                      <a:noFill/>
                    </a:lnL>
                    <a:lnR>
                      <a:noFill/>
                    </a:lnR>
                    <a:lnT>
                      <a:noFill/>
                    </a:lnT>
                    <a:lnB>
                      <a:noFill/>
                    </a:lnB>
                    <a:noFill/>
                  </a:tcPr>
                </a:tc>
                <a:tc>
                  <a:txBody>
                    <a:bodyPr/>
                    <a:lstStyle/>
                    <a:p>
                      <a:pPr algn="ctr">
                        <a:buNone/>
                      </a:pPr>
                      <a:r>
                        <a:rPr lang="en-IN" dirty="0">
                          <a:solidFill>
                            <a:schemeClr val="accent3">
                              <a:lumMod val="75000"/>
                            </a:schemeClr>
                          </a:solidFill>
                        </a:rPr>
                        <a:t>Sleep Issues (%)</a:t>
                      </a:r>
                    </a:p>
                  </a:txBody>
                  <a:tcPr anchor="ctr">
                    <a:lnL>
                      <a:noFill/>
                    </a:lnL>
                    <a:lnR>
                      <a:noFill/>
                    </a:lnR>
                    <a:lnT>
                      <a:noFill/>
                    </a:lnT>
                    <a:lnB>
                      <a:noFill/>
                    </a:lnB>
                    <a:noFill/>
                  </a:tcPr>
                </a:tc>
                <a:extLst>
                  <a:ext uri="{0D108BD9-81ED-4DB2-BD59-A6C34878D82A}">
                    <a16:rowId xmlns:a16="http://schemas.microsoft.com/office/drawing/2014/main" val="3438134336"/>
                  </a:ext>
                </a:extLst>
              </a:tr>
              <a:tr h="0">
                <a:tc>
                  <a:txBody>
                    <a:bodyPr/>
                    <a:lstStyle/>
                    <a:p>
                      <a:pPr>
                        <a:buNone/>
                      </a:pPr>
                      <a:r>
                        <a:rPr lang="en-IN" dirty="0">
                          <a:solidFill>
                            <a:srgbClr val="99FFCC"/>
                          </a:solidFill>
                        </a:rPr>
                        <a:t>Students</a:t>
                      </a:r>
                    </a:p>
                  </a:txBody>
                  <a:tcPr anchor="ctr">
                    <a:lnL>
                      <a:noFill/>
                    </a:lnL>
                    <a:lnR>
                      <a:noFill/>
                    </a:lnR>
                    <a:lnT>
                      <a:noFill/>
                    </a:lnT>
                    <a:lnB>
                      <a:noFill/>
                    </a:lnB>
                    <a:noFill/>
                  </a:tcPr>
                </a:tc>
                <a:tc>
                  <a:txBody>
                    <a:bodyPr/>
                    <a:lstStyle/>
                    <a:p>
                      <a:pPr algn="ctr">
                        <a:buNone/>
                      </a:pPr>
                      <a:r>
                        <a:rPr lang="en-IN" dirty="0"/>
                        <a:t>65%</a:t>
                      </a:r>
                    </a:p>
                  </a:txBody>
                  <a:tcPr anchor="ctr">
                    <a:lnL>
                      <a:noFill/>
                    </a:lnL>
                    <a:lnR>
                      <a:noFill/>
                    </a:lnR>
                    <a:lnT>
                      <a:noFill/>
                    </a:lnT>
                    <a:lnB>
                      <a:noFill/>
                    </a:lnB>
                    <a:noFill/>
                  </a:tcPr>
                </a:tc>
                <a:tc>
                  <a:txBody>
                    <a:bodyPr/>
                    <a:lstStyle/>
                    <a:p>
                      <a:pPr algn="ctr">
                        <a:buNone/>
                      </a:pPr>
                      <a:r>
                        <a:rPr lang="en-IN"/>
                        <a:t>40%</a:t>
                      </a:r>
                    </a:p>
                  </a:txBody>
                  <a:tcPr anchor="ctr">
                    <a:lnL>
                      <a:noFill/>
                    </a:lnL>
                    <a:lnR>
                      <a:noFill/>
                    </a:lnR>
                    <a:lnT>
                      <a:noFill/>
                    </a:lnT>
                    <a:lnB>
                      <a:noFill/>
                    </a:lnB>
                    <a:noFill/>
                  </a:tcPr>
                </a:tc>
                <a:tc>
                  <a:txBody>
                    <a:bodyPr/>
                    <a:lstStyle/>
                    <a:p>
                      <a:pPr algn="ctr">
                        <a:buNone/>
                      </a:pPr>
                      <a:r>
                        <a:rPr lang="en-IN" dirty="0"/>
                        <a:t>55%</a:t>
                      </a:r>
                    </a:p>
                  </a:txBody>
                  <a:tcPr anchor="ctr">
                    <a:lnL>
                      <a:noFill/>
                    </a:lnL>
                    <a:lnR>
                      <a:noFill/>
                    </a:lnR>
                    <a:lnT>
                      <a:noFill/>
                    </a:lnT>
                    <a:lnB>
                      <a:noFill/>
                    </a:lnB>
                    <a:noFill/>
                  </a:tcPr>
                </a:tc>
                <a:extLst>
                  <a:ext uri="{0D108BD9-81ED-4DB2-BD59-A6C34878D82A}">
                    <a16:rowId xmlns:a16="http://schemas.microsoft.com/office/drawing/2014/main" val="841450157"/>
                  </a:ext>
                </a:extLst>
              </a:tr>
              <a:tr h="0">
                <a:tc>
                  <a:txBody>
                    <a:bodyPr/>
                    <a:lstStyle/>
                    <a:p>
                      <a:pPr>
                        <a:buNone/>
                      </a:pPr>
                      <a:r>
                        <a:rPr lang="en-IN" dirty="0">
                          <a:solidFill>
                            <a:srgbClr val="99FFCC"/>
                          </a:solidFill>
                        </a:rPr>
                        <a:t>Working Adults</a:t>
                      </a:r>
                    </a:p>
                  </a:txBody>
                  <a:tcPr anchor="ctr">
                    <a:lnL>
                      <a:noFill/>
                    </a:lnL>
                    <a:lnR>
                      <a:noFill/>
                    </a:lnR>
                    <a:lnT>
                      <a:noFill/>
                    </a:lnT>
                    <a:lnB>
                      <a:noFill/>
                    </a:lnB>
                    <a:noFill/>
                  </a:tcPr>
                </a:tc>
                <a:tc>
                  <a:txBody>
                    <a:bodyPr/>
                    <a:lstStyle/>
                    <a:p>
                      <a:pPr algn="ctr">
                        <a:buNone/>
                      </a:pPr>
                      <a:r>
                        <a:rPr lang="en-IN"/>
                        <a:t>70%</a:t>
                      </a:r>
                    </a:p>
                  </a:txBody>
                  <a:tcPr anchor="ctr">
                    <a:lnL>
                      <a:noFill/>
                    </a:lnL>
                    <a:lnR>
                      <a:noFill/>
                    </a:lnR>
                    <a:lnT>
                      <a:noFill/>
                    </a:lnT>
                    <a:lnB>
                      <a:noFill/>
                    </a:lnB>
                    <a:noFill/>
                  </a:tcPr>
                </a:tc>
                <a:tc>
                  <a:txBody>
                    <a:bodyPr/>
                    <a:lstStyle/>
                    <a:p>
                      <a:pPr algn="ctr">
                        <a:buNone/>
                      </a:pPr>
                      <a:r>
                        <a:rPr lang="en-IN"/>
                        <a:t>50%</a:t>
                      </a:r>
                    </a:p>
                  </a:txBody>
                  <a:tcPr anchor="ctr">
                    <a:lnL>
                      <a:noFill/>
                    </a:lnL>
                    <a:lnR>
                      <a:noFill/>
                    </a:lnR>
                    <a:lnT>
                      <a:noFill/>
                    </a:lnT>
                    <a:lnB>
                      <a:noFill/>
                    </a:lnB>
                    <a:noFill/>
                  </a:tcPr>
                </a:tc>
                <a:tc>
                  <a:txBody>
                    <a:bodyPr/>
                    <a:lstStyle/>
                    <a:p>
                      <a:pPr algn="ctr">
                        <a:buNone/>
                      </a:pPr>
                      <a:r>
                        <a:rPr lang="en-IN"/>
                        <a:t>60%</a:t>
                      </a:r>
                    </a:p>
                  </a:txBody>
                  <a:tcPr anchor="ctr">
                    <a:lnL>
                      <a:noFill/>
                    </a:lnL>
                    <a:lnR>
                      <a:noFill/>
                    </a:lnR>
                    <a:lnT>
                      <a:noFill/>
                    </a:lnT>
                    <a:lnB>
                      <a:noFill/>
                    </a:lnB>
                    <a:noFill/>
                  </a:tcPr>
                </a:tc>
                <a:extLst>
                  <a:ext uri="{0D108BD9-81ED-4DB2-BD59-A6C34878D82A}">
                    <a16:rowId xmlns:a16="http://schemas.microsoft.com/office/drawing/2014/main" val="1140883137"/>
                  </a:ext>
                </a:extLst>
              </a:tr>
              <a:tr h="0">
                <a:tc>
                  <a:txBody>
                    <a:bodyPr/>
                    <a:lstStyle/>
                    <a:p>
                      <a:pPr>
                        <a:buNone/>
                      </a:pPr>
                      <a:r>
                        <a:rPr lang="en-IN" dirty="0">
                          <a:solidFill>
                            <a:srgbClr val="99FFCC"/>
                          </a:solidFill>
                        </a:rPr>
                        <a:t>Healthcare Staff</a:t>
                      </a:r>
                    </a:p>
                  </a:txBody>
                  <a:tcPr anchor="ctr">
                    <a:lnL>
                      <a:noFill/>
                    </a:lnL>
                    <a:lnR>
                      <a:noFill/>
                    </a:lnR>
                    <a:lnT>
                      <a:noFill/>
                    </a:lnT>
                    <a:lnB>
                      <a:noFill/>
                    </a:lnB>
                    <a:noFill/>
                  </a:tcPr>
                </a:tc>
                <a:tc>
                  <a:txBody>
                    <a:bodyPr/>
                    <a:lstStyle/>
                    <a:p>
                      <a:pPr algn="ctr">
                        <a:buNone/>
                      </a:pPr>
                      <a:r>
                        <a:rPr lang="en-IN"/>
                        <a:t>80%</a:t>
                      </a:r>
                    </a:p>
                  </a:txBody>
                  <a:tcPr anchor="ctr">
                    <a:lnL>
                      <a:noFill/>
                    </a:lnL>
                    <a:lnR>
                      <a:noFill/>
                    </a:lnR>
                    <a:lnT>
                      <a:noFill/>
                    </a:lnT>
                    <a:lnB>
                      <a:noFill/>
                    </a:lnB>
                    <a:noFill/>
                  </a:tcPr>
                </a:tc>
                <a:tc>
                  <a:txBody>
                    <a:bodyPr/>
                    <a:lstStyle/>
                    <a:p>
                      <a:pPr algn="ctr">
                        <a:buNone/>
                      </a:pPr>
                      <a:r>
                        <a:rPr lang="en-IN" dirty="0"/>
                        <a:t>55%</a:t>
                      </a:r>
                    </a:p>
                  </a:txBody>
                  <a:tcPr anchor="ctr">
                    <a:lnL>
                      <a:noFill/>
                    </a:lnL>
                    <a:lnR>
                      <a:noFill/>
                    </a:lnR>
                    <a:lnT>
                      <a:noFill/>
                    </a:lnT>
                    <a:lnB>
                      <a:noFill/>
                    </a:lnB>
                    <a:noFill/>
                  </a:tcPr>
                </a:tc>
                <a:tc>
                  <a:txBody>
                    <a:bodyPr/>
                    <a:lstStyle/>
                    <a:p>
                      <a:pPr algn="ctr">
                        <a:buNone/>
                      </a:pPr>
                      <a:r>
                        <a:rPr lang="en-IN"/>
                        <a:t>68%</a:t>
                      </a:r>
                    </a:p>
                  </a:txBody>
                  <a:tcPr anchor="ctr">
                    <a:lnL>
                      <a:noFill/>
                    </a:lnL>
                    <a:lnR>
                      <a:noFill/>
                    </a:lnR>
                    <a:lnT>
                      <a:noFill/>
                    </a:lnT>
                    <a:lnB>
                      <a:noFill/>
                    </a:lnB>
                    <a:noFill/>
                  </a:tcPr>
                </a:tc>
                <a:extLst>
                  <a:ext uri="{0D108BD9-81ED-4DB2-BD59-A6C34878D82A}">
                    <a16:rowId xmlns:a16="http://schemas.microsoft.com/office/drawing/2014/main" val="187561201"/>
                  </a:ext>
                </a:extLst>
              </a:tr>
              <a:tr h="0">
                <a:tc>
                  <a:txBody>
                    <a:bodyPr/>
                    <a:lstStyle/>
                    <a:p>
                      <a:pPr>
                        <a:buNone/>
                      </a:pPr>
                      <a:r>
                        <a:rPr lang="en-IN" dirty="0">
                          <a:solidFill>
                            <a:srgbClr val="99FFCC"/>
                          </a:solidFill>
                        </a:rPr>
                        <a:t>Elderly</a:t>
                      </a:r>
                    </a:p>
                  </a:txBody>
                  <a:tcPr anchor="ctr">
                    <a:lnL>
                      <a:noFill/>
                    </a:lnL>
                    <a:lnR>
                      <a:noFill/>
                    </a:lnR>
                    <a:lnT>
                      <a:noFill/>
                    </a:lnT>
                    <a:lnB>
                      <a:noFill/>
                    </a:lnB>
                    <a:noFill/>
                  </a:tcPr>
                </a:tc>
                <a:tc>
                  <a:txBody>
                    <a:bodyPr/>
                    <a:lstStyle/>
                    <a:p>
                      <a:pPr algn="ctr">
                        <a:buNone/>
                      </a:pPr>
                      <a:r>
                        <a:rPr lang="en-IN" dirty="0"/>
                        <a:t>60%</a:t>
                      </a:r>
                    </a:p>
                  </a:txBody>
                  <a:tcPr anchor="ctr">
                    <a:lnL>
                      <a:noFill/>
                    </a:lnL>
                    <a:lnR>
                      <a:noFill/>
                    </a:lnR>
                    <a:lnT>
                      <a:noFill/>
                    </a:lnT>
                    <a:lnB>
                      <a:noFill/>
                    </a:lnB>
                    <a:noFill/>
                  </a:tcPr>
                </a:tc>
                <a:tc>
                  <a:txBody>
                    <a:bodyPr/>
                    <a:lstStyle/>
                    <a:p>
                      <a:pPr algn="ctr">
                        <a:buNone/>
                      </a:pPr>
                      <a:r>
                        <a:rPr lang="en-IN"/>
                        <a:t>45%</a:t>
                      </a:r>
                    </a:p>
                  </a:txBody>
                  <a:tcPr anchor="ctr">
                    <a:lnL>
                      <a:noFill/>
                    </a:lnL>
                    <a:lnR>
                      <a:noFill/>
                    </a:lnR>
                    <a:lnT>
                      <a:noFill/>
                    </a:lnT>
                    <a:lnB>
                      <a:noFill/>
                    </a:lnB>
                    <a:noFill/>
                  </a:tcPr>
                </a:tc>
                <a:tc>
                  <a:txBody>
                    <a:bodyPr/>
                    <a:lstStyle/>
                    <a:p>
                      <a:pPr algn="ctr">
                        <a:buNone/>
                      </a:pPr>
                      <a:r>
                        <a:rPr lang="en-IN" dirty="0"/>
                        <a:t>50%</a:t>
                      </a:r>
                    </a:p>
                  </a:txBody>
                  <a:tcPr anchor="ctr">
                    <a:lnL>
                      <a:noFill/>
                    </a:lnL>
                    <a:lnR>
                      <a:noFill/>
                    </a:lnR>
                    <a:lnT>
                      <a:noFill/>
                    </a:lnT>
                    <a:lnB>
                      <a:noFill/>
                    </a:lnB>
                    <a:noFill/>
                  </a:tcPr>
                </a:tc>
                <a:extLst>
                  <a:ext uri="{0D108BD9-81ED-4DB2-BD59-A6C34878D82A}">
                    <a16:rowId xmlns:a16="http://schemas.microsoft.com/office/drawing/2014/main" val="1036768706"/>
                  </a:ext>
                </a:extLst>
              </a:tr>
            </a:tbl>
          </a:graphicData>
        </a:graphic>
      </p:graphicFrame>
      <p:pic>
        <p:nvPicPr>
          <p:cNvPr id="6" name="Picture 5" descr="A graph of a graph showing the impact of covid-19&#10;&#10;AI-generated content may be incorrect.">
            <a:extLst>
              <a:ext uri="{FF2B5EF4-FFF2-40B4-BE49-F238E27FC236}">
                <a16:creationId xmlns:a16="http://schemas.microsoft.com/office/drawing/2014/main" id="{B082D930-6277-70FD-8569-8772D60DCD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1668"/>
            <a:ext cx="7988299" cy="3666067"/>
          </a:xfrm>
          <a:prstGeom prst="rect">
            <a:avLst/>
          </a:prstGeom>
        </p:spPr>
      </p:pic>
    </p:spTree>
    <p:extLst>
      <p:ext uri="{BB962C8B-B14F-4D97-AF65-F5344CB8AC3E}">
        <p14:creationId xmlns:p14="http://schemas.microsoft.com/office/powerpoint/2010/main" val="2293419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DAF6CD-48F2-BAFC-ED4A-D408D44F7446}"/>
              </a:ext>
            </a:extLst>
          </p:cNvPr>
          <p:cNvSpPr>
            <a:spLocks noGrp="1"/>
          </p:cNvSpPr>
          <p:nvPr>
            <p:ph idx="1"/>
          </p:nvPr>
        </p:nvSpPr>
        <p:spPr>
          <a:xfrm>
            <a:off x="457200" y="1295400"/>
            <a:ext cx="8229600" cy="2819400"/>
          </a:xfrm>
        </p:spPr>
        <p:txBody>
          <a:bodyPr>
            <a:normAutofit/>
          </a:bodyPr>
          <a:lstStyle/>
          <a:p>
            <a:r>
              <a:rPr lang="en-US" sz="2400" b="1" dirty="0"/>
              <a:t>Conclusion:</a:t>
            </a:r>
          </a:p>
          <a:p>
            <a:endParaRPr lang="en-US" sz="900" b="1" dirty="0"/>
          </a:p>
          <a:p>
            <a:pPr lvl="1">
              <a:buFont typeface="Wingdings" panose="05000000000000000000" pitchFamily="2" charset="2"/>
              <a:buChar char="Ø"/>
            </a:pPr>
            <a:r>
              <a:rPr lang="en-US" sz="1800" dirty="0"/>
              <a:t>COVID-19 crisis triggered a </a:t>
            </a:r>
            <a:r>
              <a:rPr lang="en-US" sz="1800" b="1" dirty="0"/>
              <a:t>parallel mental health pandemic</a:t>
            </a:r>
            <a:r>
              <a:rPr lang="en-US" sz="1800" dirty="0"/>
              <a:t>. Governments and institutions need to:</a:t>
            </a:r>
          </a:p>
          <a:p>
            <a:pPr lvl="1">
              <a:buFont typeface="Wingdings" panose="05000000000000000000" pitchFamily="2" charset="2"/>
              <a:buChar char="Ø"/>
            </a:pPr>
            <a:r>
              <a:rPr lang="en-US" sz="1800" dirty="0"/>
              <a:t>Increase access to mental health support</a:t>
            </a:r>
          </a:p>
          <a:p>
            <a:pPr lvl="1">
              <a:buFont typeface="Wingdings" panose="05000000000000000000" pitchFamily="2" charset="2"/>
              <a:buChar char="Ø"/>
            </a:pPr>
            <a:r>
              <a:rPr lang="en-US" sz="1800" dirty="0"/>
              <a:t>Integrate counseling into schools and workplaces</a:t>
            </a:r>
          </a:p>
          <a:p>
            <a:pPr lvl="1">
              <a:buFont typeface="Wingdings" panose="05000000000000000000" pitchFamily="2" charset="2"/>
              <a:buChar char="Ø"/>
            </a:pPr>
            <a:r>
              <a:rPr lang="en-US" sz="1800" dirty="0"/>
              <a:t>Reduce stigma and promote awareness</a:t>
            </a:r>
          </a:p>
          <a:p>
            <a:endParaRPr lang="en-IN" dirty="0"/>
          </a:p>
        </p:txBody>
      </p:sp>
    </p:spTree>
    <p:extLst>
      <p:ext uri="{BB962C8B-B14F-4D97-AF65-F5344CB8AC3E}">
        <p14:creationId xmlns:p14="http://schemas.microsoft.com/office/powerpoint/2010/main" val="38405605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146C9-593C-9A19-C5F9-2EE4E31ED484}"/>
              </a:ext>
            </a:extLst>
          </p:cNvPr>
          <p:cNvSpPr>
            <a:spLocks noGrp="1"/>
          </p:cNvSpPr>
          <p:nvPr>
            <p:ph type="title"/>
          </p:nvPr>
        </p:nvSpPr>
        <p:spPr>
          <a:xfrm>
            <a:off x="457200" y="457200"/>
            <a:ext cx="8229600" cy="1143000"/>
          </a:xfrm>
        </p:spPr>
        <p:txBody>
          <a:bodyPr>
            <a:normAutofit/>
          </a:bodyPr>
          <a:lstStyle/>
          <a:p>
            <a:pPr algn="ctr"/>
            <a:r>
              <a:rPr lang="en-US" dirty="0"/>
              <a:t>Global Misinformation &amp; Social Media Trends</a:t>
            </a:r>
            <a:endParaRPr lang="en-IN" dirty="0"/>
          </a:p>
        </p:txBody>
      </p:sp>
      <p:sp>
        <p:nvSpPr>
          <p:cNvPr id="3" name="Content Placeholder 2">
            <a:extLst>
              <a:ext uri="{FF2B5EF4-FFF2-40B4-BE49-F238E27FC236}">
                <a16:creationId xmlns:a16="http://schemas.microsoft.com/office/drawing/2014/main" id="{6F9E96D7-7855-0458-3D01-7D01E33B1ACE}"/>
              </a:ext>
            </a:extLst>
          </p:cNvPr>
          <p:cNvSpPr>
            <a:spLocks noGrp="1"/>
          </p:cNvSpPr>
          <p:nvPr>
            <p:ph idx="1"/>
          </p:nvPr>
        </p:nvSpPr>
        <p:spPr>
          <a:xfrm>
            <a:off x="457200" y="1752600"/>
            <a:ext cx="7772400" cy="4648200"/>
          </a:xfrm>
        </p:spPr>
        <p:txBody>
          <a:bodyPr>
            <a:normAutofit fontScale="77500" lnSpcReduction="20000"/>
          </a:bodyPr>
          <a:lstStyle/>
          <a:p>
            <a:pPr>
              <a:buFont typeface="Wingdings" panose="05000000000000000000" pitchFamily="2" charset="2"/>
              <a:buChar char="Ø"/>
            </a:pPr>
            <a:r>
              <a:rPr lang="en-US" sz="2100" b="1" dirty="0"/>
              <a:t>Misinformation</a:t>
            </a:r>
            <a:r>
              <a:rPr lang="en-US" sz="2100" dirty="0"/>
              <a:t> means </a:t>
            </a:r>
            <a:r>
              <a:rPr lang="en-US" sz="2100" b="1" dirty="0"/>
              <a:t>false or misleading information</a:t>
            </a:r>
            <a:r>
              <a:rPr lang="en-US" sz="2100" dirty="0"/>
              <a:t> that is shared without verifying its truth. When this kind of information spreads </a:t>
            </a:r>
            <a:r>
              <a:rPr lang="en-US" sz="2100" b="1" dirty="0"/>
              <a:t>across countries and continents</a:t>
            </a:r>
            <a:r>
              <a:rPr lang="en-US" sz="2100" dirty="0"/>
              <a:t>, it is called </a:t>
            </a:r>
            <a:r>
              <a:rPr lang="en-US" sz="2100" b="1" dirty="0"/>
              <a:t>Global Misinformation</a:t>
            </a:r>
            <a:r>
              <a:rPr lang="en-US" sz="2100" dirty="0"/>
              <a:t>.</a:t>
            </a:r>
          </a:p>
          <a:p>
            <a:pPr marL="137160" indent="0">
              <a:buNone/>
            </a:pPr>
            <a:endParaRPr lang="en-US" sz="2100" dirty="0"/>
          </a:p>
          <a:p>
            <a:r>
              <a:rPr lang="en-IN" b="1" dirty="0"/>
              <a:t>Types of Misinformation:</a:t>
            </a:r>
          </a:p>
          <a:p>
            <a:pPr lvl="1"/>
            <a:r>
              <a:rPr lang="en-IN" sz="2000" b="1" dirty="0"/>
              <a:t>Fake Cures:</a:t>
            </a:r>
            <a:r>
              <a:rPr lang="en-IN" sz="2000" dirty="0"/>
              <a:t> Neem, garlic, alcohol, UV lamps—sabke “miracle cure” claims viral hue.</a:t>
            </a:r>
          </a:p>
          <a:p>
            <a:r>
              <a:rPr lang="en-IN" b="1" dirty="0"/>
              <a:t>Vaccine Myths:</a:t>
            </a:r>
            <a:endParaRPr lang="en-IN" dirty="0"/>
          </a:p>
          <a:p>
            <a:pPr lvl="1"/>
            <a:r>
              <a:rPr lang="en-IN" sz="2000" dirty="0"/>
              <a:t>“Vaccines cause infertility”</a:t>
            </a:r>
          </a:p>
          <a:p>
            <a:pPr lvl="1"/>
            <a:r>
              <a:rPr lang="en-IN" sz="2000" dirty="0"/>
              <a:t>“Vaccines contain microchips”</a:t>
            </a:r>
          </a:p>
          <a:p>
            <a:r>
              <a:rPr lang="en-IN" b="1" dirty="0"/>
              <a:t>Conspiracy Theories:</a:t>
            </a:r>
            <a:endParaRPr lang="en-IN" dirty="0"/>
          </a:p>
          <a:p>
            <a:pPr lvl="1"/>
            <a:r>
              <a:rPr lang="en-IN" sz="2000" dirty="0"/>
              <a:t>“5G towers spread COVID-19”</a:t>
            </a:r>
          </a:p>
          <a:p>
            <a:pPr lvl="1"/>
            <a:r>
              <a:rPr lang="en-IN" sz="2000" dirty="0"/>
              <a:t>“Virus is man-made”</a:t>
            </a:r>
          </a:p>
          <a:p>
            <a:r>
              <a:rPr lang="en-IN" b="1" dirty="0"/>
              <a:t>False Government Policies:</a:t>
            </a:r>
          </a:p>
          <a:p>
            <a:pPr lvl="1"/>
            <a:r>
              <a:rPr lang="en-IN" sz="2000" dirty="0"/>
              <a:t>Fake lockdown notices or curfews circulated on WhatsApp and Facebook.</a:t>
            </a:r>
          </a:p>
          <a:p>
            <a:pPr>
              <a:buFont typeface="Wingdings" panose="05000000000000000000" pitchFamily="2" charset="2"/>
              <a:buChar char="Ø"/>
            </a:pPr>
            <a:endParaRPr lang="en-IN" sz="2000" dirty="0"/>
          </a:p>
        </p:txBody>
      </p:sp>
    </p:spTree>
    <p:extLst>
      <p:ext uri="{BB962C8B-B14F-4D97-AF65-F5344CB8AC3E}">
        <p14:creationId xmlns:p14="http://schemas.microsoft.com/office/powerpoint/2010/main" val="36010368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C6BFD7-152F-EEE6-E9B0-34B2B00A3FA0}"/>
              </a:ext>
            </a:extLst>
          </p:cNvPr>
          <p:cNvSpPr>
            <a:spLocks noGrp="1"/>
          </p:cNvSpPr>
          <p:nvPr>
            <p:ph idx="1"/>
          </p:nvPr>
        </p:nvSpPr>
        <p:spPr>
          <a:xfrm>
            <a:off x="457200" y="152400"/>
            <a:ext cx="8229600" cy="6629400"/>
          </a:xfrm>
        </p:spPr>
        <p:txBody>
          <a:bodyPr>
            <a:normAutofit fontScale="92500" lnSpcReduction="10000"/>
          </a:bodyPr>
          <a:lstStyle/>
          <a:p>
            <a:r>
              <a:rPr lang="en-US" sz="2600" b="1" dirty="0"/>
              <a:t>Social Media Trends During COVID-19 :</a:t>
            </a:r>
          </a:p>
          <a:p>
            <a:pPr lvl="1">
              <a:buFont typeface="Wingdings" panose="05000000000000000000" pitchFamily="2" charset="2"/>
              <a:buChar char="Ø"/>
            </a:pPr>
            <a:r>
              <a:rPr lang="en-US" sz="1600" b="1" dirty="0"/>
              <a:t>#StayHome Campaigns:</a:t>
            </a:r>
            <a:r>
              <a:rPr lang="en-US" sz="1600" dirty="0"/>
              <a:t> Platforms promoted awareness (Facebook, Instagram filters).</a:t>
            </a:r>
          </a:p>
          <a:p>
            <a:pPr lvl="1">
              <a:buFont typeface="Wingdings" panose="05000000000000000000" pitchFamily="2" charset="2"/>
              <a:buChar char="Ø"/>
            </a:pPr>
            <a:r>
              <a:rPr lang="en-US" sz="1600" b="1" dirty="0"/>
              <a:t>Rise of Fact-Checkers:</a:t>
            </a:r>
            <a:r>
              <a:rPr lang="en-US" sz="1600" dirty="0"/>
              <a:t> WHO &amp; independent bodies collaborated with Twitter, FB, Google.</a:t>
            </a:r>
          </a:p>
          <a:p>
            <a:pPr lvl="1">
              <a:buFont typeface="Wingdings" panose="05000000000000000000" pitchFamily="2" charset="2"/>
              <a:buChar char="Ø"/>
            </a:pPr>
            <a:r>
              <a:rPr lang="en-US" sz="1600" b="1" dirty="0"/>
              <a:t>User Engagement Surge:</a:t>
            </a:r>
            <a:r>
              <a:rPr lang="en-US" sz="1600" dirty="0"/>
              <a:t> Lockdowns led to a massive spike in screen time and content consumption.</a:t>
            </a:r>
          </a:p>
          <a:p>
            <a:pPr lvl="1">
              <a:buFont typeface="Wingdings" panose="05000000000000000000" pitchFamily="2" charset="2"/>
              <a:buChar char="Ø"/>
            </a:pPr>
            <a:r>
              <a:rPr lang="en-US" sz="1600" b="1" dirty="0"/>
              <a:t>Infodemic:</a:t>
            </a:r>
            <a:r>
              <a:rPr lang="en-US" sz="1600" dirty="0"/>
              <a:t> WHO coined this term for the flood of information—both true and false.</a:t>
            </a:r>
          </a:p>
          <a:p>
            <a:pPr lvl="1">
              <a:buFont typeface="Wingdings" panose="05000000000000000000" pitchFamily="2" charset="2"/>
              <a:buChar char="Ø"/>
            </a:pPr>
            <a:r>
              <a:rPr lang="en-US" sz="1600" b="1" dirty="0"/>
              <a:t>Censorship vs. Freedom:</a:t>
            </a:r>
            <a:r>
              <a:rPr lang="en-US" sz="1600" dirty="0"/>
              <a:t> Platforms struggled to balance between curbing false info and allowing free speech.</a:t>
            </a:r>
          </a:p>
          <a:p>
            <a:r>
              <a:rPr lang="en-US" sz="2600" b="1" dirty="0"/>
              <a:t>Impact of Misinformation :</a:t>
            </a:r>
          </a:p>
          <a:p>
            <a:pPr lvl="1"/>
            <a:r>
              <a:rPr lang="en-US" sz="1600" dirty="0"/>
              <a:t>Vaccine hesitancy</a:t>
            </a:r>
          </a:p>
          <a:p>
            <a:pPr lvl="1"/>
            <a:r>
              <a:rPr lang="en-US" sz="1600" dirty="0"/>
              <a:t>Panic buying &amp; hoarding</a:t>
            </a:r>
          </a:p>
          <a:p>
            <a:pPr lvl="1"/>
            <a:r>
              <a:rPr lang="en-US" sz="1600" dirty="0"/>
              <a:t>Violence against health workers</a:t>
            </a:r>
          </a:p>
          <a:p>
            <a:pPr lvl="1"/>
            <a:r>
              <a:rPr lang="en-US" sz="1600" dirty="0"/>
              <a:t>Distrust in governments</a:t>
            </a:r>
          </a:p>
          <a:p>
            <a:r>
              <a:rPr lang="en-US" sz="2600" b="1" dirty="0"/>
              <a:t>Measures Taken :</a:t>
            </a:r>
          </a:p>
          <a:p>
            <a:pPr lvl="1"/>
            <a:r>
              <a:rPr lang="en-US" sz="1600" dirty="0"/>
              <a:t>Fact-check labels (Twitter, Facebook)</a:t>
            </a:r>
          </a:p>
          <a:p>
            <a:pPr lvl="1"/>
            <a:r>
              <a:rPr lang="en-US" sz="1600" dirty="0"/>
              <a:t>Removal of harmful content (YouTube bans)</a:t>
            </a:r>
          </a:p>
          <a:p>
            <a:pPr lvl="1"/>
            <a:r>
              <a:rPr lang="en-US" sz="1600" dirty="0"/>
              <a:t>Verified health sources (Google/Instagram redirection to WHO, MoHFW)</a:t>
            </a:r>
          </a:p>
          <a:p>
            <a:pPr lvl="1"/>
            <a:r>
              <a:rPr lang="en-US" sz="1600" dirty="0"/>
              <a:t>Digital literacy campaigns</a:t>
            </a:r>
          </a:p>
          <a:p>
            <a:endParaRPr lang="en-IN" dirty="0"/>
          </a:p>
        </p:txBody>
      </p:sp>
    </p:spTree>
    <p:extLst>
      <p:ext uri="{BB962C8B-B14F-4D97-AF65-F5344CB8AC3E}">
        <p14:creationId xmlns:p14="http://schemas.microsoft.com/office/powerpoint/2010/main" val="3616203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B3C051-E1F4-8E24-06B2-6AADC1A3C3AC}"/>
              </a:ext>
            </a:extLst>
          </p:cNvPr>
          <p:cNvSpPr>
            <a:spLocks noGrp="1"/>
          </p:cNvSpPr>
          <p:nvPr>
            <p:ph idx="1"/>
          </p:nvPr>
        </p:nvSpPr>
        <p:spPr>
          <a:xfrm>
            <a:off x="457200" y="2705100"/>
            <a:ext cx="8229600" cy="1447800"/>
          </a:xfrm>
        </p:spPr>
        <p:txBody>
          <a:bodyPr>
            <a:normAutofit lnSpcReduction="10000"/>
          </a:bodyPr>
          <a:lstStyle/>
          <a:p>
            <a:pPr marL="137160" indent="0" algn="ctr">
              <a:buNone/>
            </a:pPr>
            <a:r>
              <a:rPr lang="en-IN" sz="9600" b="1" i="1">
                <a:latin typeface="Algerian" panose="04020705040A02060702" pitchFamily="82" charset="0"/>
              </a:rPr>
              <a:t>THANK </a:t>
            </a:r>
            <a:r>
              <a:rPr lang="en-IN" sz="9600" b="1" i="1" dirty="0">
                <a:latin typeface="Algerian" panose="04020705040A02060702" pitchFamily="82" charset="0"/>
              </a:rPr>
              <a:t>YOU</a:t>
            </a:r>
          </a:p>
        </p:txBody>
      </p:sp>
    </p:spTree>
    <p:extLst>
      <p:ext uri="{BB962C8B-B14F-4D97-AF65-F5344CB8AC3E}">
        <p14:creationId xmlns:p14="http://schemas.microsoft.com/office/powerpoint/2010/main" val="1825952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5000" y="533400"/>
            <a:ext cx="3124200" cy="609600"/>
          </a:xfrm>
        </p:spPr>
        <p:txBody>
          <a:bodyPr>
            <a:noAutofit/>
          </a:bodyPr>
          <a:lstStyle/>
          <a:p>
            <a:pPr algn="ctr"/>
            <a:r>
              <a:rPr lang="en-US" sz="3700" dirty="0"/>
              <a:t>TOPICS</a:t>
            </a:r>
          </a:p>
        </p:txBody>
      </p:sp>
      <p:pic>
        <p:nvPicPr>
          <p:cNvPr id="5" name="Content Placeholder 4" descr="WhatsApp Image 2025-07-02 at 17.54.24_87294044.jpg"/>
          <p:cNvPicPr>
            <a:picLocks noGrp="1" noChangeAspect="1"/>
          </p:cNvPicPr>
          <p:nvPr>
            <p:ph idx="1"/>
          </p:nvPr>
        </p:nvPicPr>
        <p:blipFill>
          <a:blip r:embed="rId2" cstate="print"/>
          <a:stretch>
            <a:fillRect/>
          </a:stretch>
        </p:blipFill>
        <p:spPr>
          <a:xfrm>
            <a:off x="304800" y="533400"/>
            <a:ext cx="5029200" cy="6019799"/>
          </a:xfrm>
        </p:spPr>
      </p:pic>
      <p:graphicFrame>
        <p:nvGraphicFramePr>
          <p:cNvPr id="7" name="Text Placeholder 2">
            <a:extLst>
              <a:ext uri="{FF2B5EF4-FFF2-40B4-BE49-F238E27FC236}">
                <a16:creationId xmlns:a16="http://schemas.microsoft.com/office/drawing/2014/main" id="{E0723F7C-DA54-C5FA-0DD5-D6F3EBA69699}"/>
              </a:ext>
            </a:extLst>
          </p:cNvPr>
          <p:cNvGraphicFramePr/>
          <p:nvPr>
            <p:extLst>
              <p:ext uri="{D42A27DB-BD31-4B8C-83A1-F6EECF244321}">
                <p14:modId xmlns:p14="http://schemas.microsoft.com/office/powerpoint/2010/main" val="4177533317"/>
              </p:ext>
            </p:extLst>
          </p:nvPr>
        </p:nvGraphicFramePr>
        <p:xfrm>
          <a:off x="5600700" y="1554480"/>
          <a:ext cx="32004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91200" y="381000"/>
            <a:ext cx="2971800" cy="4648200"/>
          </a:xfrm>
        </p:spPr>
        <p:txBody>
          <a:bodyPr/>
          <a:lstStyle/>
          <a:p>
            <a:r>
              <a:rPr lang="en-US" dirty="0"/>
              <a:t> </a:t>
            </a:r>
          </a:p>
        </p:txBody>
      </p:sp>
      <p:pic>
        <p:nvPicPr>
          <p:cNvPr id="9" name="Content Placeholder 8" descr="garph 1.jpg"/>
          <p:cNvPicPr>
            <a:picLocks noGrp="1" noChangeAspect="1"/>
          </p:cNvPicPr>
          <p:nvPr>
            <p:ph idx="1"/>
          </p:nvPr>
        </p:nvPicPr>
        <p:blipFill>
          <a:blip r:embed="rId2" cstate="print"/>
          <a:stretch>
            <a:fillRect/>
          </a:stretch>
        </p:blipFill>
        <p:spPr>
          <a:xfrm>
            <a:off x="0" y="990600"/>
            <a:ext cx="4572000" cy="5029200"/>
          </a:xfrm>
        </p:spPr>
      </p:pic>
      <p:sp>
        <p:nvSpPr>
          <p:cNvPr id="6" name="Text Placeholder 5"/>
          <p:cNvSpPr>
            <a:spLocks noGrp="1"/>
          </p:cNvSpPr>
          <p:nvPr>
            <p:ph type="body" sz="half" idx="2"/>
          </p:nvPr>
        </p:nvSpPr>
        <p:spPr>
          <a:xfrm>
            <a:off x="4572000" y="304800"/>
            <a:ext cx="4191000" cy="6248400"/>
          </a:xfrm>
        </p:spPr>
        <p:txBody>
          <a:bodyPr>
            <a:normAutofit/>
          </a:bodyPr>
          <a:lstStyle/>
          <a:p>
            <a:r>
              <a:rPr lang="en-US" sz="2400" b="1" i="1" dirty="0">
                <a:solidFill>
                  <a:schemeClr val="bg1"/>
                </a:solidFill>
              </a:rPr>
              <a:t>Introduction to  covid-19</a:t>
            </a:r>
          </a:p>
          <a:p>
            <a:pPr marL="342900" indent="-342900">
              <a:buFont typeface="Courier New" panose="02070309020205020404" pitchFamily="49" charset="0"/>
              <a:buChar char="o"/>
            </a:pPr>
            <a:r>
              <a:rPr lang="en-US" sz="2000" b="1" dirty="0">
                <a:solidFill>
                  <a:schemeClr val="bg1"/>
                </a:solidFill>
              </a:rPr>
              <a:t>Covid </a:t>
            </a:r>
            <a:r>
              <a:rPr lang="en-US" sz="1800" b="1" dirty="0"/>
              <a:t>- 19 </a:t>
            </a:r>
            <a:r>
              <a:rPr lang="en-US" sz="1800" b="1" dirty="0">
                <a:solidFill>
                  <a:schemeClr val="bg1"/>
                </a:solidFill>
              </a:rPr>
              <a:t>also known as the corona virus disease caused by a newly discovered virus called SARS-CoV-2 (Severe Acute Respiratory Syndrome Corona virus 2). The disease was first identified in wuhan, China, in December 2019, and quickly spread across the world, leading to a global pandemic declared by the World health Organization(WHO) on 11 march, 2020.</a:t>
            </a:r>
          </a:p>
          <a:p>
            <a:pPr marL="285750" indent="-285750">
              <a:buFont typeface="Courier New" panose="02070309020205020404" pitchFamily="49" charset="0"/>
              <a:buChar char="o"/>
            </a:pPr>
            <a:r>
              <a:rPr lang="en-US" sz="1800" b="1" dirty="0">
                <a:solidFill>
                  <a:schemeClr val="bg1"/>
                </a:solidFill>
              </a:rPr>
              <a:t>Covid -19 primarily spreads through respiratory droplets when an infected person coughs, sneezes, or breathes. It can also spread by touching surfaces contaminated with the virus and then touching the face, especially the mouth, nose or eyes. </a:t>
            </a:r>
            <a:endParaRPr lang="en-US" sz="2000" b="1"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700" dirty="0"/>
              <a:t>Vaccination Rollout Analysis</a:t>
            </a:r>
          </a:p>
        </p:txBody>
      </p:sp>
      <p:sp>
        <p:nvSpPr>
          <p:cNvPr id="3" name="Content Placeholder 2"/>
          <p:cNvSpPr>
            <a:spLocks noGrp="1"/>
          </p:cNvSpPr>
          <p:nvPr>
            <p:ph idx="1"/>
          </p:nvPr>
        </p:nvSpPr>
        <p:spPr/>
        <p:txBody>
          <a:bodyPr>
            <a:normAutofit fontScale="92500" lnSpcReduction="20000"/>
          </a:bodyPr>
          <a:lstStyle/>
          <a:p>
            <a:pPr>
              <a:buNone/>
            </a:pPr>
            <a:r>
              <a:rPr lang="en-US" sz="2000" dirty="0"/>
              <a:t>     The vaccination rollout is a critical public health initiative aimed at achieving widespread immunity against infectious diseases, particularly COVID-19. This analysis focuses on the pace, coverage, challenges and impact of the vaccination program.</a:t>
            </a:r>
          </a:p>
          <a:p>
            <a:r>
              <a:rPr lang="en-US" sz="2000" b="1" i="1" dirty="0">
                <a:solidFill>
                  <a:schemeClr val="accent4">
                    <a:lumMod val="50000"/>
                  </a:schemeClr>
                </a:solidFill>
              </a:rPr>
              <a:t>ROLLOUT   PAHSES</a:t>
            </a:r>
          </a:p>
          <a:p>
            <a:pPr>
              <a:buNone/>
            </a:pPr>
            <a:endParaRPr lang="en-US" sz="2000" b="1" i="1" dirty="0">
              <a:solidFill>
                <a:schemeClr val="accent4">
                  <a:lumMod val="50000"/>
                </a:schemeClr>
              </a:solidFill>
            </a:endParaRPr>
          </a:p>
          <a:p>
            <a:pPr>
              <a:buFont typeface="Arial" pitchFamily="34" charset="0"/>
              <a:buChar char="•"/>
            </a:pPr>
            <a:r>
              <a:rPr lang="en-US" sz="2000" b="1" i="1" dirty="0">
                <a:solidFill>
                  <a:schemeClr val="accent4">
                    <a:lumMod val="50000"/>
                  </a:schemeClr>
                </a:solidFill>
              </a:rPr>
              <a:t>Phases 1: Frontline health workers and Essential services.</a:t>
            </a:r>
          </a:p>
          <a:p>
            <a:pPr>
              <a:buFont typeface="Arial" pitchFamily="34" charset="0"/>
              <a:buChar char="•"/>
            </a:pPr>
            <a:r>
              <a:rPr lang="en-US" sz="2000" b="1" i="1" dirty="0">
                <a:solidFill>
                  <a:schemeClr val="accent4">
                    <a:lumMod val="50000"/>
                  </a:schemeClr>
                </a:solidFill>
              </a:rPr>
              <a:t>Phases 2: elderly (60+yrs) and high- risk individuals.</a:t>
            </a:r>
          </a:p>
          <a:p>
            <a:pPr>
              <a:buFont typeface="Arial" pitchFamily="34" charset="0"/>
              <a:buChar char="•"/>
            </a:pPr>
            <a:r>
              <a:rPr lang="en-US" sz="2000" b="1" i="1" dirty="0">
                <a:solidFill>
                  <a:schemeClr val="accent4">
                    <a:lumMod val="50000"/>
                  </a:schemeClr>
                </a:solidFill>
              </a:rPr>
              <a:t>Phases3: General adult population.</a:t>
            </a:r>
          </a:p>
          <a:p>
            <a:pPr>
              <a:buFont typeface="Arial" pitchFamily="34" charset="0"/>
              <a:buChar char="•"/>
            </a:pPr>
            <a:r>
              <a:rPr lang="en-US" sz="2000" b="1" i="1" dirty="0">
                <a:solidFill>
                  <a:schemeClr val="accent4">
                    <a:lumMod val="50000"/>
                  </a:schemeClr>
                </a:solidFill>
              </a:rPr>
              <a:t>Phases4: Adolescents and Children (if applicable ).</a:t>
            </a:r>
          </a:p>
          <a:p>
            <a:pPr>
              <a:buFont typeface="Arial" pitchFamily="34" charset="0"/>
              <a:buChar char="•"/>
            </a:pPr>
            <a:r>
              <a:rPr lang="en-US" sz="2000" b="1" i="1" dirty="0">
                <a:solidFill>
                  <a:schemeClr val="accent4">
                    <a:lumMod val="50000"/>
                  </a:schemeClr>
                </a:solidFill>
              </a:rPr>
              <a:t>Booster / Revaccination Campaigns (if applicable).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grah 2.jpg"/>
          <p:cNvPicPr>
            <a:picLocks noGrp="1" noChangeAspect="1"/>
          </p:cNvPicPr>
          <p:nvPr>
            <p:ph idx="1"/>
          </p:nvPr>
        </p:nvPicPr>
        <p:blipFill>
          <a:blip r:embed="rId2" cstate="print"/>
          <a:stretch>
            <a:fillRect/>
          </a:stretch>
        </p:blipFill>
        <p:spPr>
          <a:xfrm>
            <a:off x="457200" y="609600"/>
            <a:ext cx="8229600" cy="5402262"/>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pPr algn="ctr"/>
            <a:r>
              <a:rPr lang="en-US" sz="3700" dirty="0"/>
              <a:t>RECOVERY RATE ANALYSIS</a:t>
            </a:r>
          </a:p>
        </p:txBody>
      </p:sp>
      <p:sp>
        <p:nvSpPr>
          <p:cNvPr id="3" name="Content Placeholder 2"/>
          <p:cNvSpPr>
            <a:spLocks noGrp="1"/>
          </p:cNvSpPr>
          <p:nvPr>
            <p:ph idx="1"/>
          </p:nvPr>
        </p:nvSpPr>
        <p:spPr>
          <a:xfrm>
            <a:off x="457200" y="1874202"/>
            <a:ext cx="8229600" cy="4709160"/>
          </a:xfrm>
        </p:spPr>
        <p:txBody>
          <a:bodyPr/>
          <a:lstStyle/>
          <a:p>
            <a:r>
              <a:rPr lang="en-US" sz="2400" dirty="0"/>
              <a:t>Concept: Age-wise COVID-19 Case Distribution Chart</a:t>
            </a:r>
          </a:p>
          <a:p>
            <a:r>
              <a:rPr lang="en-US" sz="2400" dirty="0"/>
              <a:t>Let’s imagine the following age groups:</a:t>
            </a:r>
          </a:p>
          <a:p>
            <a:r>
              <a:rPr lang="en-US" sz="2400" dirty="0"/>
              <a:t>0-17, 18-30, 31-45, 46-60, 60+</a:t>
            </a:r>
          </a:p>
          <a:p>
            <a:r>
              <a:rPr lang="en-US" sz="2400" dirty="0"/>
              <a:t>We'll show 3 bars per age group:</a:t>
            </a:r>
          </a:p>
          <a:p>
            <a:r>
              <a:rPr lang="en-US" sz="2400" dirty="0">
                <a:solidFill>
                  <a:schemeClr val="accent4">
                    <a:lumMod val="75000"/>
                  </a:schemeClr>
                </a:solidFill>
              </a:rPr>
              <a:t>🟦</a:t>
            </a:r>
            <a:r>
              <a:rPr lang="en-US" sz="2400" dirty="0"/>
              <a:t> Active cases</a:t>
            </a:r>
          </a:p>
          <a:p>
            <a:r>
              <a:rPr lang="en-US" sz="2400" dirty="0">
                <a:solidFill>
                  <a:srgbClr val="00B050"/>
                </a:solidFill>
              </a:rPr>
              <a:t>🟩</a:t>
            </a:r>
            <a:r>
              <a:rPr lang="en-US" sz="2400" dirty="0"/>
              <a:t> Recovered cases</a:t>
            </a:r>
          </a:p>
          <a:p>
            <a:r>
              <a:rPr lang="en-US" sz="2400" dirty="0">
                <a:solidFill>
                  <a:srgbClr val="C00000"/>
                </a:solidFill>
              </a:rPr>
              <a:t>🟥</a:t>
            </a:r>
            <a:r>
              <a:rPr lang="en-US" sz="2400" dirty="0"/>
              <a:t> Deceased cases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pPr algn="ctr"/>
            <a:r>
              <a:rPr lang="en-US" dirty="0"/>
              <a:t>Bar chart </a:t>
            </a:r>
          </a:p>
        </p:txBody>
      </p:sp>
      <p:sp>
        <p:nvSpPr>
          <p:cNvPr id="5" name="Content Placeholder 4">
            <a:extLst>
              <a:ext uri="{FF2B5EF4-FFF2-40B4-BE49-F238E27FC236}">
                <a16:creationId xmlns:a16="http://schemas.microsoft.com/office/drawing/2014/main" id="{21DD20AA-26D9-A351-5FA0-3407F0A55694}"/>
              </a:ext>
            </a:extLst>
          </p:cNvPr>
          <p:cNvSpPr>
            <a:spLocks noGrp="1"/>
          </p:cNvSpPr>
          <p:nvPr>
            <p:ph idx="1"/>
          </p:nvPr>
        </p:nvSpPr>
        <p:spPr>
          <a:xfrm>
            <a:off x="457200" y="1676400"/>
            <a:ext cx="7772400" cy="3649133"/>
          </a:xfrm>
        </p:spPr>
        <p:txBody>
          <a:bodyPr>
            <a:normAutofit fontScale="92500" lnSpcReduction="10000"/>
          </a:bodyPr>
          <a:lstStyle/>
          <a:p>
            <a:pPr marL="137160" indent="0">
              <a:buNone/>
            </a:pPr>
            <a:endParaRPr lang="en-IN" dirty="0"/>
          </a:p>
          <a:p>
            <a:r>
              <a:rPr lang="en-IN" dirty="0"/>
              <a:t>   10000 ─────────────────────────</a:t>
            </a:r>
          </a:p>
          <a:p>
            <a:r>
              <a:rPr lang="en-IN" dirty="0"/>
              <a:t>         |        ┌───┐           </a:t>
            </a:r>
          </a:p>
          <a:p>
            <a:r>
              <a:rPr lang="en-IN" dirty="0"/>
              <a:t>         |        │⬛⬛│   ┌───┐    </a:t>
            </a:r>
          </a:p>
          <a:p>
            <a:r>
              <a:rPr lang="en-IN" dirty="0"/>
              <a:t>         |  ┌───┐ │🟩🟩│   │🟥🟥│    </a:t>
            </a:r>
          </a:p>
          <a:p>
            <a:r>
              <a:rPr lang="en-IN" dirty="0"/>
              <a:t>         |  │🟦🟦│ │🟩🟩│   │🟥🟥│    </a:t>
            </a:r>
          </a:p>
          <a:p>
            <a:r>
              <a:rPr lang="en-IN" dirty="0"/>
              <a:t>         |  │🟦🟦│ │🟩🟩│   │🟥🟥│    </a:t>
            </a:r>
          </a:p>
          <a:p>
            <a:r>
              <a:rPr lang="en-IN" dirty="0"/>
              <a:t>         └─────────────────────</a:t>
            </a:r>
          </a:p>
          <a:p>
            <a:r>
              <a:rPr lang="en-IN" dirty="0"/>
              <a:t>            18–30 31–45 46–60 60+</a:t>
            </a:r>
          </a:p>
          <a:p>
            <a:r>
              <a:rPr lang="en-IN" dirty="0"/>
              <a:t>              Age Groups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153400" cy="990600"/>
          </a:xfrm>
        </p:spPr>
        <p:txBody>
          <a:bodyPr/>
          <a:lstStyle/>
          <a:p>
            <a:pPr algn="ctr"/>
            <a:r>
              <a:rPr lang="en-US" sz="3700" dirty="0"/>
              <a:t>Brief Explanation </a:t>
            </a:r>
          </a:p>
        </p:txBody>
      </p:sp>
      <p:sp>
        <p:nvSpPr>
          <p:cNvPr id="3" name="Text Placeholder 2"/>
          <p:cNvSpPr>
            <a:spLocks noGrp="1"/>
          </p:cNvSpPr>
          <p:nvPr>
            <p:ph type="body" idx="1"/>
          </p:nvPr>
        </p:nvSpPr>
        <p:spPr>
          <a:xfrm>
            <a:off x="609600" y="1676400"/>
            <a:ext cx="8001000" cy="4191000"/>
          </a:xfrm>
        </p:spPr>
        <p:txBody>
          <a:bodyPr/>
          <a:lstStyle/>
          <a:p>
            <a:pPr marL="530352" indent="-457200">
              <a:buAutoNum type="arabicPeriod"/>
            </a:pPr>
            <a:r>
              <a:rPr lang="en-US" sz="2400" dirty="0"/>
              <a:t>Young  age group (18-30) :</a:t>
            </a:r>
          </a:p>
          <a:p>
            <a:pPr marL="530352" indent="-457200">
              <a:buFont typeface="Arial" pitchFamily="34" charset="0"/>
              <a:buChar char="•"/>
            </a:pPr>
            <a:r>
              <a:rPr lang="en-US" dirty="0"/>
              <a:t>High  Active  Recovered  and  cases  </a:t>
            </a:r>
          </a:p>
          <a:p>
            <a:pPr marL="530352" indent="-457200">
              <a:buFont typeface="Arial" pitchFamily="34" charset="0"/>
              <a:buChar char="•"/>
            </a:pPr>
            <a:r>
              <a:rPr lang="en-US" dirty="0"/>
              <a:t>Very  low  death  ratio  due to ratio  due  to stronger  immunity. </a:t>
            </a:r>
          </a:p>
          <a:p>
            <a:pPr marL="530352" indent="-457200">
              <a:buAutoNum type="arabicPeriod" startAt="2"/>
            </a:pPr>
            <a:r>
              <a:rPr lang="en-US" sz="2400" dirty="0"/>
              <a:t>Middle  age ( 31 -45 &amp; 46 -60) :</a:t>
            </a:r>
          </a:p>
          <a:p>
            <a:pPr marL="530352" indent="-457200">
              <a:buFont typeface="Arial" panose="020B0604020202020204" pitchFamily="34" charset="0"/>
              <a:buChar char="•"/>
            </a:pPr>
            <a:r>
              <a:rPr lang="en-US" dirty="0"/>
              <a:t>Moderate  recovery , but  slightly  higher fatalities  due to comorbidties.</a:t>
            </a:r>
          </a:p>
          <a:p>
            <a:pPr marL="530352" indent="-457200">
              <a:buAutoNum type="arabicPeriod" startAt="3"/>
            </a:pPr>
            <a:r>
              <a:rPr lang="en-US" sz="2400" dirty="0"/>
              <a:t>Senior   citizens (60+) :</a:t>
            </a:r>
          </a:p>
          <a:p>
            <a:pPr marL="416052" indent="-342900">
              <a:buFont typeface="Arial" panose="020B0604020202020204" pitchFamily="34" charset="0"/>
              <a:buChar char="•"/>
            </a:pPr>
            <a:r>
              <a:rPr lang="en-US" sz="2400" dirty="0"/>
              <a:t> </a:t>
            </a:r>
            <a:r>
              <a:rPr lang="en-US" dirty="0"/>
              <a:t>Lower  recovery , higher  deceased  cases ,  especially in males.</a:t>
            </a:r>
          </a:p>
          <a:p>
            <a:pPr marL="416052" indent="-342900">
              <a:buFont typeface="Arial" panose="020B0604020202020204" pitchFamily="34" charset="0"/>
              <a:buChar char="•"/>
            </a:pPr>
            <a:r>
              <a:rPr lang="en-US" dirty="0"/>
              <a:t> Immune system  vulnerability  shows  in  higher  death ratio. </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1221</TotalTime>
  <Words>1448</Words>
  <Application>Microsoft Office PowerPoint</Application>
  <PresentationFormat>On-screen Show (4:3)</PresentationFormat>
  <Paragraphs>239</Paragraphs>
  <Slides>26</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Algerian</vt:lpstr>
      <vt:lpstr>Aptos</vt:lpstr>
      <vt:lpstr>Aptos Display</vt:lpstr>
      <vt:lpstr>Arial</vt:lpstr>
      <vt:lpstr>Calibri</vt:lpstr>
      <vt:lpstr>Calibri Light</vt:lpstr>
      <vt:lpstr>Courier New</vt:lpstr>
      <vt:lpstr>Wingdings</vt:lpstr>
      <vt:lpstr>Custom Design</vt:lpstr>
      <vt:lpstr>Celestial</vt:lpstr>
      <vt:lpstr>Proxenix Company Internship </vt:lpstr>
      <vt:lpstr>GLOBAL COVID -19 DATA ANALYIS</vt:lpstr>
      <vt:lpstr>TOPICS</vt:lpstr>
      <vt:lpstr> </vt:lpstr>
      <vt:lpstr>Vaccination Rollout Analysis</vt:lpstr>
      <vt:lpstr>PowerPoint Presentation</vt:lpstr>
      <vt:lpstr>RECOVERY RATE ANALYSIS</vt:lpstr>
      <vt:lpstr>Bar chart </vt:lpstr>
      <vt:lpstr>Brief Explanation </vt:lpstr>
      <vt:lpstr>Impact on Global Economy </vt:lpstr>
      <vt:lpstr>Economic Data Study Chart pack- covering 4 key areas</vt:lpstr>
      <vt:lpstr>Positivity Rate Analysis </vt:lpstr>
      <vt:lpstr>PowerPoint Presentation</vt:lpstr>
      <vt:lpstr>PowerPoint Presentation</vt:lpstr>
      <vt:lpstr>Lockdown Impact Analysis</vt:lpstr>
      <vt:lpstr>PowerPoint Presentation</vt:lpstr>
      <vt:lpstr>PowerPoint Presentation</vt:lpstr>
      <vt:lpstr>Hospital Infrastructure &amp; Capacity data</vt:lpstr>
      <vt:lpstr>PowerPoint Presentation</vt:lpstr>
      <vt:lpstr>PowerPoint Presentation</vt:lpstr>
      <vt:lpstr>Mental Health Data Analysis</vt:lpstr>
      <vt:lpstr>PowerPoint Presentation</vt:lpstr>
      <vt:lpstr>PowerPoint Presentation</vt:lpstr>
      <vt:lpstr>Global Misinformation &amp; Social Media Trends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Proxenix Company Intership</dc:title>
  <dc:creator>Admin</dc:creator>
  <cp:lastModifiedBy>Gaurav Jha</cp:lastModifiedBy>
  <cp:revision>59</cp:revision>
  <dcterms:created xsi:type="dcterms:W3CDTF">2025-07-02T07:33:17Z</dcterms:created>
  <dcterms:modified xsi:type="dcterms:W3CDTF">2025-07-04T18:42:18Z</dcterms:modified>
</cp:coreProperties>
</file>