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VID-19_pandemic_in_Karnataka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70C4-FA01-40D7-900C-FBA793D70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Lifting COVID19 Lockdown safely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0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Zones and venue details are valuable for decision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90A97-EF8B-414F-8BD0-2B2E59CE58C9}"/>
              </a:ext>
            </a:extLst>
          </p:cNvPr>
          <p:cNvSpPr txBox="1"/>
          <p:nvPr/>
        </p:nvSpPr>
        <p:spPr>
          <a:xfrm>
            <a:off x="677335" y="2379216"/>
            <a:ext cx="8688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Due to the pandemic most countries have been in lockdown for months.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Countries are slowly starting to lift lockdown in phases or completely.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order to make this decision it is important to analyse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information might be useful for people, businesses and government.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7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 and Cleaning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90A97-EF8B-414F-8BD0-2B2E59CE58C9}"/>
              </a:ext>
            </a:extLst>
          </p:cNvPr>
          <p:cNvSpPr txBox="1"/>
          <p:nvPr/>
        </p:nvSpPr>
        <p:spPr>
          <a:xfrm>
            <a:off x="677335" y="2379216"/>
            <a:ext cx="8688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scape data regarding active cases in the state of Karnataka</a:t>
            </a:r>
            <a:r>
              <a:rPr lang="en-US" dirty="0"/>
              <a:t> from Wikipedia.</a:t>
            </a:r>
          </a:p>
          <a:p>
            <a:r>
              <a:rPr lang="en-US" dirty="0"/>
              <a:t>     </a:t>
            </a:r>
            <a:r>
              <a:rPr lang="en-US" dirty="0">
                <a:hlinkClick r:id="rId2"/>
              </a:rPr>
              <a:t>https://en.wikipedia.org/wiki/COVID-19_pandemic_in_Karnataka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Venue details in each district are obtained using Foursquare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Latitude and Longitude details are obtained using Google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column (sl. No.) and a row containing total values for each column was deleted.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Foursquare API did not return venue details for all 30 districts (12 districts had to be dropped due to unavailability of venue data).</a:t>
            </a:r>
          </a:p>
        </p:txBody>
      </p:sp>
    </p:spTree>
    <p:extLst>
      <p:ext uri="{BB962C8B-B14F-4D97-AF65-F5344CB8AC3E}">
        <p14:creationId xmlns:p14="http://schemas.microsoft.com/office/powerpoint/2010/main" val="345105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Venue Details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90A97-EF8B-414F-8BD0-2B2E59CE58C9}"/>
              </a:ext>
            </a:extLst>
          </p:cNvPr>
          <p:cNvSpPr txBox="1"/>
          <p:nvPr/>
        </p:nvSpPr>
        <p:spPr>
          <a:xfrm>
            <a:off x="585394" y="1745734"/>
            <a:ext cx="868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Foursquare API returned venues for 18 districts out of 30.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F8C28-BFCC-4736-8E59-8CC2D2BDB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8" y="2115066"/>
            <a:ext cx="8022639" cy="41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2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venues in each Cluster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48761-A805-4C81-B882-B416700D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59" y="1565665"/>
            <a:ext cx="7315200" cy="43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6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Clustering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90A97-EF8B-414F-8BD0-2B2E59CE58C9}"/>
              </a:ext>
            </a:extLst>
          </p:cNvPr>
          <p:cNvSpPr txBox="1"/>
          <p:nvPr/>
        </p:nvSpPr>
        <p:spPr>
          <a:xfrm>
            <a:off x="585394" y="2049144"/>
            <a:ext cx="868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used K-means to cluster districts based on the number of active cases which were color coded..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551A8-ACF2-4D57-8998-6E60A42F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11" y="2814220"/>
            <a:ext cx="6728217" cy="37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90A97-EF8B-414F-8BD0-2B2E59CE58C9}"/>
              </a:ext>
            </a:extLst>
          </p:cNvPr>
          <p:cNvSpPr txBox="1"/>
          <p:nvPr/>
        </p:nvSpPr>
        <p:spPr>
          <a:xfrm>
            <a:off x="677335" y="2379216"/>
            <a:ext cx="868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most number of venues were found in cluster 2 which contained safe zones marked with blue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district pop up could be clicked to get the number of active cases and </a:t>
            </a:r>
            <a:r>
              <a:rPr lang="en-IN"/>
              <a:t>cluster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9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Directions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90A97-EF8B-414F-8BD0-2B2E59CE58C9}"/>
              </a:ext>
            </a:extLst>
          </p:cNvPr>
          <p:cNvSpPr txBox="1"/>
          <p:nvPr/>
        </p:nvSpPr>
        <p:spPr>
          <a:xfrm>
            <a:off x="677335" y="2379216"/>
            <a:ext cx="8688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Useful analysis done to help ease the lockdown.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Districts were clustered into safe and containment zones (based on the number of active cases) and venue details in each zone were analysed.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 follow up analysis we can cluster wards in each districts.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Foursquare API did not return venue details for 12 districts, we can use some other dataset for venues (for e.g. google).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770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321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Lifting COVID19 Lockdown safely</vt:lpstr>
      <vt:lpstr>Zones and venue details are valuable for decision</vt:lpstr>
      <vt:lpstr>Data Acquisition and Cleaning</vt:lpstr>
      <vt:lpstr>Venue Details</vt:lpstr>
      <vt:lpstr>Number of venues in each Cluster</vt:lpstr>
      <vt:lpstr>K-means Clustering</vt:lpstr>
      <vt:lpstr>Results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Lifting COVID19 Lockdown safely</dc:title>
  <dc:creator>Poonam</dc:creator>
  <cp:lastModifiedBy>Poonam</cp:lastModifiedBy>
  <cp:revision>11</cp:revision>
  <dcterms:created xsi:type="dcterms:W3CDTF">2020-06-01T15:01:21Z</dcterms:created>
  <dcterms:modified xsi:type="dcterms:W3CDTF">2020-06-01T15:21:46Z</dcterms:modified>
</cp:coreProperties>
</file>