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7" r:id="rId4"/>
  </p:sldMasterIdLst>
  <p:notesMasterIdLst>
    <p:notesMasterId r:id="rId10"/>
  </p:notesMasterIdLst>
  <p:sldIdLst>
    <p:sldId id="263" r:id="rId5"/>
    <p:sldId id="267" r:id="rId6"/>
    <p:sldId id="265" r:id="rId7"/>
    <p:sldId id="269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dhan, Bijay" initials="PB" lastIdx="1" clrIdx="0">
    <p:extLst>
      <p:ext uri="{19B8F6BF-5375-455C-9EA6-DF929625EA0E}">
        <p15:presenceInfo xmlns:p15="http://schemas.microsoft.com/office/powerpoint/2012/main" userId="S::bijay-kumar.pradhan@capgemini.com::b18f136e-d537-4ea4-bf61-29b856d4503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3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52" autoAdjust="0"/>
  </p:normalViewPr>
  <p:slideViewPr>
    <p:cSldViewPr snapToGrid="0">
      <p:cViewPr>
        <p:scale>
          <a:sx n="100" d="100"/>
          <a:sy n="100" d="100"/>
        </p:scale>
        <p:origin x="-14" y="-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A8838-0970-49C4-A421-A25414E1015B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8C92A-FD20-49D1-AC99-E86F10547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93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8C92A-FD20-49D1-AC99-E86F10547D0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77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B898-D3E7-4164-B8B3-B0D42C0A992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FEAC-103D-448D-8E97-6905799E1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01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B898-D3E7-4164-B8B3-B0D42C0A992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FEAC-103D-448D-8E97-6905799E1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63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B898-D3E7-4164-B8B3-B0D42C0A992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FEAC-103D-448D-8E97-6905799E1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571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B898-D3E7-4164-B8B3-B0D42C0A992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FEAC-103D-448D-8E97-6905799E11F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5064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B898-D3E7-4164-B8B3-B0D42C0A992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FEAC-103D-448D-8E97-6905799E1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06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B898-D3E7-4164-B8B3-B0D42C0A992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FEAC-103D-448D-8E97-6905799E1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13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B898-D3E7-4164-B8B3-B0D42C0A992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FEAC-103D-448D-8E97-6905799E1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355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B898-D3E7-4164-B8B3-B0D42C0A992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FEAC-103D-448D-8E97-6905799E1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554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B898-D3E7-4164-B8B3-B0D42C0A992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FEAC-103D-448D-8E97-6905799E1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62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B898-D3E7-4164-B8B3-B0D42C0A992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FEAC-103D-448D-8E97-6905799E1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7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B898-D3E7-4164-B8B3-B0D42C0A992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FEAC-103D-448D-8E97-6905799E1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14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B898-D3E7-4164-B8B3-B0D42C0A992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FEAC-103D-448D-8E97-6905799E1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74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B898-D3E7-4164-B8B3-B0D42C0A992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FEAC-103D-448D-8E97-6905799E1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72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B898-D3E7-4164-B8B3-B0D42C0A992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FEAC-103D-448D-8E97-6905799E1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78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B898-D3E7-4164-B8B3-B0D42C0A992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FEAC-103D-448D-8E97-6905799E1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82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B898-D3E7-4164-B8B3-B0D42C0A992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FEAC-103D-448D-8E97-6905799E1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9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B898-D3E7-4164-B8B3-B0D42C0A992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FEAC-103D-448D-8E97-6905799E1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23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1DB898-D3E7-4164-B8B3-B0D42C0A9923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3AAFEAC-103D-448D-8E97-6905799E1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889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  <p:sldLayoutId id="2147484070" r:id="rId13"/>
    <p:sldLayoutId id="2147484071" r:id="rId14"/>
    <p:sldLayoutId id="2147484072" r:id="rId15"/>
    <p:sldLayoutId id="2147484073" r:id="rId16"/>
    <p:sldLayoutId id="21474840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C5E6CFF1-2F42-4E10-9A97-F116F46F53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3097BDF8-3085-537E-E56C-3DCB329C77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804" b="5927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503311" y="5187533"/>
            <a:ext cx="1575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Poonam</a:t>
            </a:r>
            <a:r>
              <a:rPr lang="en-US" b="1" i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u="sng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Patil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-304820" y="1736230"/>
            <a:ext cx="12191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BANK NIFTY ANALYSYS</a:t>
            </a:r>
            <a:endParaRPr lang="en-IN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66418" y="5741531"/>
            <a:ext cx="244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 err="1">
                <a:latin typeface="Cambria" panose="02040503050406030204" pitchFamily="18" charset="0"/>
                <a:ea typeface="Cambria" panose="02040503050406030204" pitchFamily="18" charset="0"/>
              </a:rPr>
              <a:t>Rohit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1" u="sng" dirty="0" err="1">
                <a:latin typeface="Cambria" panose="02040503050406030204" pitchFamily="18" charset="0"/>
                <a:ea typeface="Cambria" panose="02040503050406030204" pitchFamily="18" charset="0"/>
              </a:rPr>
              <a:t>Shreeya</a:t>
            </a:r>
            <a:endParaRPr lang="en-IN" b="1" i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231" y="5934671"/>
            <a:ext cx="84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30" y="5596117"/>
            <a:ext cx="8333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: https://github.com/Poonam-Patil-29/Bank-Nifty-Analysys-Using_Spark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767" y="2508707"/>
            <a:ext cx="4800806" cy="240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74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C5E6CFF1-2F42-4E10-9A97-F116F46F53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3097BDF8-3085-537E-E56C-3DCB329C77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9804" b="5927"/>
          <a:stretch/>
        </p:blipFill>
        <p:spPr>
          <a:xfrm>
            <a:off x="0" y="14157"/>
            <a:ext cx="12191980" cy="685799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03634" y="3244334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29903" y="521869"/>
            <a:ext cx="184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IN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3782" y="1582341"/>
            <a:ext cx="56122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TECHONOLOGIES USED</a:t>
            </a:r>
            <a:endParaRPr lang="en-IN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69920" y="3040414"/>
            <a:ext cx="76596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Language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  :   Python</a:t>
            </a:r>
          </a:p>
          <a:p>
            <a:pPr algn="just">
              <a:lnSpc>
                <a:spcPct val="200000"/>
              </a:lnSpc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Environment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     :  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Jupyter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Notebook</a:t>
            </a:r>
          </a:p>
          <a:p>
            <a:pPr algn="just">
              <a:lnSpc>
                <a:spcPct val="200000"/>
              </a:lnSpc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Modules and Libraries    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:  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Pyspark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matplot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seaborn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Findspark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422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C5E6CFF1-2F42-4E10-9A97-F116F46F53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3097BDF8-3085-537E-E56C-3DCB329C77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804" b="5927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6838" y="1741642"/>
            <a:ext cx="4718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IN" sz="4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8879" y="2988138"/>
            <a:ext cx="91521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	The project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aims to analyze the historical data of Bank Nifty, including stock prices and other financial metrics, using Spark's powerful analytics capabilities.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Bank Nifty is an index that represents the performance of the banking sector in the Indian stock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market.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project's ultimate goal is to create a robust and accurate predictive model that can assist investors and traders in making informed decisions regarding their investments in the banking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sector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731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C5E6CFF1-2F42-4E10-9A97-F116F46F53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3097BDF8-3085-537E-E56C-3DCB329C77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804" b="5927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51615" y="1209339"/>
            <a:ext cx="8192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WORK FLOW DIAGRAM</a:t>
            </a:r>
            <a:endParaRPr lang="en-IN" sz="4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1719" y="2012778"/>
            <a:ext cx="915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914" y="2556392"/>
            <a:ext cx="5220152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43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C5E6CFF1-2F42-4E10-9A97-F116F46F53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3097BDF8-3085-537E-E56C-3DCB329C77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804" b="5927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55815" y="3075057"/>
            <a:ext cx="26803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endParaRPr lang="en-IN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5616" y="3244334"/>
            <a:ext cx="37560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543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47B56A89BA6C4AA3BB5D3A219A4FE2" ma:contentTypeVersion="8" ma:contentTypeDescription="Create a new document." ma:contentTypeScope="" ma:versionID="4f3ecc0707db72297e1e5428568d3222">
  <xsd:schema xmlns:xsd="http://www.w3.org/2001/XMLSchema" xmlns:xs="http://www.w3.org/2001/XMLSchema" xmlns:p="http://schemas.microsoft.com/office/2006/metadata/properties" xmlns:ns3="87ea20fa-39a7-4af4-aa19-87655c8be390" xmlns:ns4="78e2a361-f4ea-4eac-9570-7c3826201e88" targetNamespace="http://schemas.microsoft.com/office/2006/metadata/properties" ma:root="true" ma:fieldsID="ec843e5eb8f97f713c99deeb1d611641" ns3:_="" ns4:_="">
    <xsd:import namespace="87ea20fa-39a7-4af4-aa19-87655c8be390"/>
    <xsd:import namespace="78e2a361-f4ea-4eac-9570-7c3826201e8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ea20fa-39a7-4af4-aa19-87655c8be39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e2a361-f4ea-4eac-9570-7c3826201e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69BA24-D6DD-4216-968A-1A4B5130B85F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78e2a361-f4ea-4eac-9570-7c3826201e88"/>
    <ds:schemaRef ds:uri="http://purl.org/dc/elements/1.1/"/>
    <ds:schemaRef ds:uri="87ea20fa-39a7-4af4-aa19-87655c8be39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F2C3871-F831-4837-B96F-46AAFAE0DF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42A8F9-64D5-41D2-A6E5-8AF47A804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ea20fa-39a7-4af4-aa19-87655c8be390"/>
    <ds:schemaRef ds:uri="78e2a361-f4ea-4eac-9570-7c3826201e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3877</TotalTime>
  <Words>39</Words>
  <Application>Microsoft Office PowerPoint</Application>
  <PresentationFormat>Widescreen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Calisto MT</vt:lpstr>
      <vt:lpstr>Cambria</vt:lpstr>
      <vt:lpstr>Trebuchet MS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Gangyad Roopali, Kum</dc:creator>
  <cp:lastModifiedBy>ASUS</cp:lastModifiedBy>
  <cp:revision>97</cp:revision>
  <dcterms:created xsi:type="dcterms:W3CDTF">2022-03-29T18:50:53Z</dcterms:created>
  <dcterms:modified xsi:type="dcterms:W3CDTF">2023-05-03T06:32:19Z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0x010100CC47B56A89BA6C4AA3BB5D3A219A4FE2</vt:lpwstr>
  </property>
</Properties>
</file>