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0FF0B-0E5F-3F4B-89B5-CB863330305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85BD3-BB2F-CB4D-8587-5812C22E0F60}">
      <dgm:prSet phldrT="[Text]"/>
      <dgm:spPr/>
      <dgm:t>
        <a:bodyPr/>
        <a:lstStyle/>
        <a:p>
          <a:r>
            <a:rPr lang="en-US" dirty="0"/>
            <a:t>Peak Hour</a:t>
          </a:r>
        </a:p>
      </dgm:t>
    </dgm:pt>
    <dgm:pt modelId="{F50F57CB-0420-5847-9651-74E3695DB37C}" type="parTrans" cxnId="{4E0193A4-01C1-9242-A3BA-3088106F3ED3}">
      <dgm:prSet/>
      <dgm:spPr/>
      <dgm:t>
        <a:bodyPr/>
        <a:lstStyle/>
        <a:p>
          <a:endParaRPr lang="en-US"/>
        </a:p>
      </dgm:t>
    </dgm:pt>
    <dgm:pt modelId="{EE54A2B0-5F65-BD4A-91A8-C077815C0CE3}" type="sibTrans" cxnId="{4E0193A4-01C1-9242-A3BA-3088106F3ED3}">
      <dgm:prSet/>
      <dgm:spPr/>
      <dgm:t>
        <a:bodyPr/>
        <a:lstStyle/>
        <a:p>
          <a:endParaRPr lang="en-US"/>
        </a:p>
      </dgm:t>
    </dgm:pt>
    <dgm:pt modelId="{3B2F49B0-733A-984A-BB8D-9BFCCB3422DA}">
      <dgm:prSet phldrT="[Text]"/>
      <dgm:spPr/>
      <dgm:t>
        <a:bodyPr/>
        <a:lstStyle/>
        <a:p>
          <a:r>
            <a:rPr lang="en-US" dirty="0"/>
            <a:t>Over Crowded buses</a:t>
          </a:r>
        </a:p>
      </dgm:t>
    </dgm:pt>
    <dgm:pt modelId="{A3E08F9D-0AE1-794B-A876-AEC60554C001}" type="parTrans" cxnId="{B4125A32-05F5-9C4B-B166-FECDF93585D6}">
      <dgm:prSet/>
      <dgm:spPr/>
      <dgm:t>
        <a:bodyPr/>
        <a:lstStyle/>
        <a:p>
          <a:endParaRPr lang="en-US"/>
        </a:p>
      </dgm:t>
    </dgm:pt>
    <dgm:pt modelId="{1F5BCB1F-1BFA-DB40-A372-452D7503565E}" type="sibTrans" cxnId="{B4125A32-05F5-9C4B-B166-FECDF93585D6}">
      <dgm:prSet/>
      <dgm:spPr/>
      <dgm:t>
        <a:bodyPr/>
        <a:lstStyle/>
        <a:p>
          <a:endParaRPr lang="en-US"/>
        </a:p>
      </dgm:t>
    </dgm:pt>
    <dgm:pt modelId="{9EC6F6A7-3515-B84C-8B04-9C0812B51EB1}">
      <dgm:prSet phldrT="[Text]"/>
      <dgm:spPr/>
      <dgm:t>
        <a:bodyPr/>
        <a:lstStyle/>
        <a:p>
          <a:r>
            <a:rPr lang="en-US" dirty="0"/>
            <a:t>Cab/Auto price increases</a:t>
          </a:r>
        </a:p>
      </dgm:t>
    </dgm:pt>
    <dgm:pt modelId="{6AF0F007-2341-2340-92DF-3821AEE16D73}" type="parTrans" cxnId="{A7EC271D-D882-D241-92B8-06F261D5942D}">
      <dgm:prSet/>
      <dgm:spPr/>
      <dgm:t>
        <a:bodyPr/>
        <a:lstStyle/>
        <a:p>
          <a:endParaRPr lang="en-US"/>
        </a:p>
      </dgm:t>
    </dgm:pt>
    <dgm:pt modelId="{C82D05F1-2961-364A-80F1-DC635CF75E40}" type="sibTrans" cxnId="{A7EC271D-D882-D241-92B8-06F261D5942D}">
      <dgm:prSet/>
      <dgm:spPr/>
      <dgm:t>
        <a:bodyPr/>
        <a:lstStyle/>
        <a:p>
          <a:endParaRPr lang="en-US"/>
        </a:p>
      </dgm:t>
    </dgm:pt>
    <dgm:pt modelId="{30B13E5A-442A-FE4A-A438-0741A6E0930F}">
      <dgm:prSet phldrT="[Text]"/>
      <dgm:spPr/>
      <dgm:t>
        <a:bodyPr/>
        <a:lstStyle/>
        <a:p>
          <a:r>
            <a:rPr lang="en-US" dirty="0"/>
            <a:t>More private vehicles</a:t>
          </a:r>
        </a:p>
      </dgm:t>
    </dgm:pt>
    <dgm:pt modelId="{4BEEA2C4-68C5-2045-9C06-C1C2BEC8D227}" type="parTrans" cxnId="{42399378-4648-FE40-97E6-9B3AE4A424E9}">
      <dgm:prSet/>
      <dgm:spPr/>
      <dgm:t>
        <a:bodyPr/>
        <a:lstStyle/>
        <a:p>
          <a:endParaRPr lang="en-US"/>
        </a:p>
      </dgm:t>
    </dgm:pt>
    <dgm:pt modelId="{0EA02672-5049-5A44-93F8-2648C9417D1F}" type="sibTrans" cxnId="{42399378-4648-FE40-97E6-9B3AE4A424E9}">
      <dgm:prSet/>
      <dgm:spPr/>
      <dgm:t>
        <a:bodyPr/>
        <a:lstStyle/>
        <a:p>
          <a:endParaRPr lang="en-US"/>
        </a:p>
      </dgm:t>
    </dgm:pt>
    <dgm:pt modelId="{20AF543B-85A9-ED49-AE15-FD78D2A0B1B3}">
      <dgm:prSet phldrT="[Text]"/>
      <dgm:spPr/>
      <dgm:t>
        <a:bodyPr/>
        <a:lstStyle/>
        <a:p>
          <a:r>
            <a:rPr lang="en-US" dirty="0"/>
            <a:t>More Traffic</a:t>
          </a:r>
        </a:p>
      </dgm:t>
    </dgm:pt>
    <dgm:pt modelId="{CAEDCE80-C5EC-4141-AC53-2EDB14E40A56}" type="parTrans" cxnId="{D9E59454-7682-4D4A-8932-30CD51706316}">
      <dgm:prSet/>
      <dgm:spPr/>
      <dgm:t>
        <a:bodyPr/>
        <a:lstStyle/>
        <a:p>
          <a:endParaRPr lang="en-US"/>
        </a:p>
      </dgm:t>
    </dgm:pt>
    <dgm:pt modelId="{B150A488-FB0A-9E4E-BDD6-CC29C87EB961}" type="sibTrans" cxnId="{D9E59454-7682-4D4A-8932-30CD51706316}">
      <dgm:prSet/>
      <dgm:spPr/>
      <dgm:t>
        <a:bodyPr/>
        <a:lstStyle/>
        <a:p>
          <a:endParaRPr lang="en-US"/>
        </a:p>
      </dgm:t>
    </dgm:pt>
    <dgm:pt modelId="{6E6321A7-76D1-7549-B258-E258A5F48F6F}">
      <dgm:prSet/>
      <dgm:spPr/>
      <dgm:t>
        <a:bodyPr/>
        <a:lstStyle/>
        <a:p>
          <a:r>
            <a:rPr lang="en-US" dirty="0"/>
            <a:t>Slow Speed</a:t>
          </a:r>
        </a:p>
      </dgm:t>
    </dgm:pt>
    <dgm:pt modelId="{FC0D8B8A-4685-284A-9DD7-4CC68A2CB1DC}" type="parTrans" cxnId="{C575FD5E-0451-7349-8364-156A0A835163}">
      <dgm:prSet/>
      <dgm:spPr/>
      <dgm:t>
        <a:bodyPr/>
        <a:lstStyle/>
        <a:p>
          <a:endParaRPr lang="en-US"/>
        </a:p>
      </dgm:t>
    </dgm:pt>
    <dgm:pt modelId="{B2FD2E6C-0338-004B-B3D2-619391DBEF68}" type="sibTrans" cxnId="{C575FD5E-0451-7349-8364-156A0A835163}">
      <dgm:prSet/>
      <dgm:spPr/>
      <dgm:t>
        <a:bodyPr/>
        <a:lstStyle/>
        <a:p>
          <a:endParaRPr lang="en-US"/>
        </a:p>
      </dgm:t>
    </dgm:pt>
    <dgm:pt modelId="{870D7160-76E7-C247-8D84-5969E25F29E7}" type="pres">
      <dgm:prSet presAssocID="{E900FF0B-0E5F-3F4B-89B5-CB8633303052}" presName="cycle" presStyleCnt="0">
        <dgm:presLayoutVars>
          <dgm:dir/>
          <dgm:resizeHandles val="exact"/>
        </dgm:presLayoutVars>
      </dgm:prSet>
      <dgm:spPr/>
    </dgm:pt>
    <dgm:pt modelId="{D3AF6BFE-9733-9D41-964A-828379BAA28A}" type="pres">
      <dgm:prSet presAssocID="{47085BD3-BB2F-CB4D-8587-5812C22E0F60}" presName="dummy" presStyleCnt="0"/>
      <dgm:spPr/>
    </dgm:pt>
    <dgm:pt modelId="{EAD0B3A4-8222-FC49-A747-B4160D0997E8}" type="pres">
      <dgm:prSet presAssocID="{47085BD3-BB2F-CB4D-8587-5812C22E0F60}" presName="node" presStyleLbl="revTx" presStyleIdx="0" presStyleCnt="6">
        <dgm:presLayoutVars>
          <dgm:bulletEnabled val="1"/>
        </dgm:presLayoutVars>
      </dgm:prSet>
      <dgm:spPr/>
    </dgm:pt>
    <dgm:pt modelId="{FD351568-4964-C74C-8AD9-30B9411E4303}" type="pres">
      <dgm:prSet presAssocID="{EE54A2B0-5F65-BD4A-91A8-C077815C0CE3}" presName="sibTrans" presStyleLbl="node1" presStyleIdx="0" presStyleCnt="6"/>
      <dgm:spPr/>
    </dgm:pt>
    <dgm:pt modelId="{8FBF6B32-04E9-A84D-8EF8-683C3E615C85}" type="pres">
      <dgm:prSet presAssocID="{3B2F49B0-733A-984A-BB8D-9BFCCB3422DA}" presName="dummy" presStyleCnt="0"/>
      <dgm:spPr/>
    </dgm:pt>
    <dgm:pt modelId="{5CEB2B8D-7A8F-B346-A282-569B736112E3}" type="pres">
      <dgm:prSet presAssocID="{3B2F49B0-733A-984A-BB8D-9BFCCB3422DA}" presName="node" presStyleLbl="revTx" presStyleIdx="1" presStyleCnt="6">
        <dgm:presLayoutVars>
          <dgm:bulletEnabled val="1"/>
        </dgm:presLayoutVars>
      </dgm:prSet>
      <dgm:spPr/>
    </dgm:pt>
    <dgm:pt modelId="{E20DAA9F-17EA-5048-BDBA-F249FDD64219}" type="pres">
      <dgm:prSet presAssocID="{1F5BCB1F-1BFA-DB40-A372-452D7503565E}" presName="sibTrans" presStyleLbl="node1" presStyleIdx="1" presStyleCnt="6"/>
      <dgm:spPr/>
    </dgm:pt>
    <dgm:pt modelId="{5A017837-EED0-E942-8D24-7A13B4F54C6F}" type="pres">
      <dgm:prSet presAssocID="{6E6321A7-76D1-7549-B258-E258A5F48F6F}" presName="dummy" presStyleCnt="0"/>
      <dgm:spPr/>
    </dgm:pt>
    <dgm:pt modelId="{50D40CDD-E59B-0A48-A6D9-D54FD5B4BD9C}" type="pres">
      <dgm:prSet presAssocID="{6E6321A7-76D1-7549-B258-E258A5F48F6F}" presName="node" presStyleLbl="revTx" presStyleIdx="2" presStyleCnt="6">
        <dgm:presLayoutVars>
          <dgm:bulletEnabled val="1"/>
        </dgm:presLayoutVars>
      </dgm:prSet>
      <dgm:spPr/>
    </dgm:pt>
    <dgm:pt modelId="{CF19E77D-67A6-0B41-9528-6B01D93CC999}" type="pres">
      <dgm:prSet presAssocID="{B2FD2E6C-0338-004B-B3D2-619391DBEF68}" presName="sibTrans" presStyleLbl="node1" presStyleIdx="2" presStyleCnt="6"/>
      <dgm:spPr/>
    </dgm:pt>
    <dgm:pt modelId="{D8AB9E48-38EE-6745-A0EC-3111961641EE}" type="pres">
      <dgm:prSet presAssocID="{9EC6F6A7-3515-B84C-8B04-9C0812B51EB1}" presName="dummy" presStyleCnt="0"/>
      <dgm:spPr/>
    </dgm:pt>
    <dgm:pt modelId="{1D35B2E2-D80B-0B43-8D1E-69D5B8CB200A}" type="pres">
      <dgm:prSet presAssocID="{9EC6F6A7-3515-B84C-8B04-9C0812B51EB1}" presName="node" presStyleLbl="revTx" presStyleIdx="3" presStyleCnt="6">
        <dgm:presLayoutVars>
          <dgm:bulletEnabled val="1"/>
        </dgm:presLayoutVars>
      </dgm:prSet>
      <dgm:spPr/>
    </dgm:pt>
    <dgm:pt modelId="{086BC461-9510-A041-BA83-12989B2B6880}" type="pres">
      <dgm:prSet presAssocID="{C82D05F1-2961-364A-80F1-DC635CF75E40}" presName="sibTrans" presStyleLbl="node1" presStyleIdx="3" presStyleCnt="6"/>
      <dgm:spPr/>
    </dgm:pt>
    <dgm:pt modelId="{612FE4D3-63F2-5446-9201-444CEB31A474}" type="pres">
      <dgm:prSet presAssocID="{30B13E5A-442A-FE4A-A438-0741A6E0930F}" presName="dummy" presStyleCnt="0"/>
      <dgm:spPr/>
    </dgm:pt>
    <dgm:pt modelId="{E80466D2-F0A0-A64C-B930-7DD8F56C460D}" type="pres">
      <dgm:prSet presAssocID="{30B13E5A-442A-FE4A-A438-0741A6E0930F}" presName="node" presStyleLbl="revTx" presStyleIdx="4" presStyleCnt="6">
        <dgm:presLayoutVars>
          <dgm:bulletEnabled val="1"/>
        </dgm:presLayoutVars>
      </dgm:prSet>
      <dgm:spPr/>
    </dgm:pt>
    <dgm:pt modelId="{628CBDDD-301B-B341-8807-564F13137DF1}" type="pres">
      <dgm:prSet presAssocID="{0EA02672-5049-5A44-93F8-2648C9417D1F}" presName="sibTrans" presStyleLbl="node1" presStyleIdx="4" presStyleCnt="6"/>
      <dgm:spPr/>
    </dgm:pt>
    <dgm:pt modelId="{A571E79B-DECC-B441-8395-E383C7149688}" type="pres">
      <dgm:prSet presAssocID="{20AF543B-85A9-ED49-AE15-FD78D2A0B1B3}" presName="dummy" presStyleCnt="0"/>
      <dgm:spPr/>
    </dgm:pt>
    <dgm:pt modelId="{9A9547A0-5E75-6741-8DDE-16394DE60E2F}" type="pres">
      <dgm:prSet presAssocID="{20AF543B-85A9-ED49-AE15-FD78D2A0B1B3}" presName="node" presStyleLbl="revTx" presStyleIdx="5" presStyleCnt="6">
        <dgm:presLayoutVars>
          <dgm:bulletEnabled val="1"/>
        </dgm:presLayoutVars>
      </dgm:prSet>
      <dgm:spPr/>
    </dgm:pt>
    <dgm:pt modelId="{EB7E790B-1BB5-3643-B8D5-06EC18092114}" type="pres">
      <dgm:prSet presAssocID="{B150A488-FB0A-9E4E-BDD6-CC29C87EB961}" presName="sibTrans" presStyleLbl="node1" presStyleIdx="5" presStyleCnt="6"/>
      <dgm:spPr/>
    </dgm:pt>
  </dgm:ptLst>
  <dgm:cxnLst>
    <dgm:cxn modelId="{A3CA6C0F-CBBF-294C-8D5B-A3749EDB963E}" type="presOf" srcId="{3B2F49B0-733A-984A-BB8D-9BFCCB3422DA}" destId="{5CEB2B8D-7A8F-B346-A282-569B736112E3}" srcOrd="0" destOrd="0" presId="urn:microsoft.com/office/officeart/2005/8/layout/cycle1"/>
    <dgm:cxn modelId="{A446740F-6CA3-AD49-BBE8-BB239D501DBE}" type="presOf" srcId="{30B13E5A-442A-FE4A-A438-0741A6E0930F}" destId="{E80466D2-F0A0-A64C-B930-7DD8F56C460D}" srcOrd="0" destOrd="0" presId="urn:microsoft.com/office/officeart/2005/8/layout/cycle1"/>
    <dgm:cxn modelId="{A7EC271D-D882-D241-92B8-06F261D5942D}" srcId="{E900FF0B-0E5F-3F4B-89B5-CB8633303052}" destId="{9EC6F6A7-3515-B84C-8B04-9C0812B51EB1}" srcOrd="3" destOrd="0" parTransId="{6AF0F007-2341-2340-92DF-3821AEE16D73}" sibTransId="{C82D05F1-2961-364A-80F1-DC635CF75E40}"/>
    <dgm:cxn modelId="{70B15620-E1CE-A845-8454-9159A374CAE6}" type="presOf" srcId="{B2FD2E6C-0338-004B-B3D2-619391DBEF68}" destId="{CF19E77D-67A6-0B41-9528-6B01D93CC999}" srcOrd="0" destOrd="0" presId="urn:microsoft.com/office/officeart/2005/8/layout/cycle1"/>
    <dgm:cxn modelId="{0FACD326-8539-BD40-96DF-BD935D07A603}" type="presOf" srcId="{47085BD3-BB2F-CB4D-8587-5812C22E0F60}" destId="{EAD0B3A4-8222-FC49-A747-B4160D0997E8}" srcOrd="0" destOrd="0" presId="urn:microsoft.com/office/officeart/2005/8/layout/cycle1"/>
    <dgm:cxn modelId="{B4125A32-05F5-9C4B-B166-FECDF93585D6}" srcId="{E900FF0B-0E5F-3F4B-89B5-CB8633303052}" destId="{3B2F49B0-733A-984A-BB8D-9BFCCB3422DA}" srcOrd="1" destOrd="0" parTransId="{A3E08F9D-0AE1-794B-A876-AEC60554C001}" sibTransId="{1F5BCB1F-1BFA-DB40-A372-452D7503565E}"/>
    <dgm:cxn modelId="{ACE85C3E-2FE2-7A49-BB72-C7CBFD4643E0}" type="presOf" srcId="{6E6321A7-76D1-7549-B258-E258A5F48F6F}" destId="{50D40CDD-E59B-0A48-A6D9-D54FD5B4BD9C}" srcOrd="0" destOrd="0" presId="urn:microsoft.com/office/officeart/2005/8/layout/cycle1"/>
    <dgm:cxn modelId="{E1284D48-6CAD-424B-B12A-8D36FED0A9A4}" type="presOf" srcId="{EE54A2B0-5F65-BD4A-91A8-C077815C0CE3}" destId="{FD351568-4964-C74C-8AD9-30B9411E4303}" srcOrd="0" destOrd="0" presId="urn:microsoft.com/office/officeart/2005/8/layout/cycle1"/>
    <dgm:cxn modelId="{D9E59454-7682-4D4A-8932-30CD51706316}" srcId="{E900FF0B-0E5F-3F4B-89B5-CB8633303052}" destId="{20AF543B-85A9-ED49-AE15-FD78D2A0B1B3}" srcOrd="5" destOrd="0" parTransId="{CAEDCE80-C5EC-4141-AC53-2EDB14E40A56}" sibTransId="{B150A488-FB0A-9E4E-BDD6-CC29C87EB961}"/>
    <dgm:cxn modelId="{C575FD5E-0451-7349-8364-156A0A835163}" srcId="{E900FF0B-0E5F-3F4B-89B5-CB8633303052}" destId="{6E6321A7-76D1-7549-B258-E258A5F48F6F}" srcOrd="2" destOrd="0" parTransId="{FC0D8B8A-4685-284A-9DD7-4CC68A2CB1DC}" sibTransId="{B2FD2E6C-0338-004B-B3D2-619391DBEF68}"/>
    <dgm:cxn modelId="{6C1C6571-BB86-774A-ACF1-E29E433C7F57}" type="presOf" srcId="{20AF543B-85A9-ED49-AE15-FD78D2A0B1B3}" destId="{9A9547A0-5E75-6741-8DDE-16394DE60E2F}" srcOrd="0" destOrd="0" presId="urn:microsoft.com/office/officeart/2005/8/layout/cycle1"/>
    <dgm:cxn modelId="{42399378-4648-FE40-97E6-9B3AE4A424E9}" srcId="{E900FF0B-0E5F-3F4B-89B5-CB8633303052}" destId="{30B13E5A-442A-FE4A-A438-0741A6E0930F}" srcOrd="4" destOrd="0" parTransId="{4BEEA2C4-68C5-2045-9C06-C1C2BEC8D227}" sibTransId="{0EA02672-5049-5A44-93F8-2648C9417D1F}"/>
    <dgm:cxn modelId="{2FC04883-992A-D945-9C17-1C4F571F56FB}" type="presOf" srcId="{9EC6F6A7-3515-B84C-8B04-9C0812B51EB1}" destId="{1D35B2E2-D80B-0B43-8D1E-69D5B8CB200A}" srcOrd="0" destOrd="0" presId="urn:microsoft.com/office/officeart/2005/8/layout/cycle1"/>
    <dgm:cxn modelId="{F258EB95-2237-0E4A-9077-40A9A18FD1C1}" type="presOf" srcId="{B150A488-FB0A-9E4E-BDD6-CC29C87EB961}" destId="{EB7E790B-1BB5-3643-B8D5-06EC18092114}" srcOrd="0" destOrd="0" presId="urn:microsoft.com/office/officeart/2005/8/layout/cycle1"/>
    <dgm:cxn modelId="{09C6329A-8955-DC46-AEB4-FEDE213ED888}" type="presOf" srcId="{1F5BCB1F-1BFA-DB40-A372-452D7503565E}" destId="{E20DAA9F-17EA-5048-BDBA-F249FDD64219}" srcOrd="0" destOrd="0" presId="urn:microsoft.com/office/officeart/2005/8/layout/cycle1"/>
    <dgm:cxn modelId="{4E0193A4-01C1-9242-A3BA-3088106F3ED3}" srcId="{E900FF0B-0E5F-3F4B-89B5-CB8633303052}" destId="{47085BD3-BB2F-CB4D-8587-5812C22E0F60}" srcOrd="0" destOrd="0" parTransId="{F50F57CB-0420-5847-9651-74E3695DB37C}" sibTransId="{EE54A2B0-5F65-BD4A-91A8-C077815C0CE3}"/>
    <dgm:cxn modelId="{1B27FFD7-AE38-6541-89DA-3FE0B4B6DBA7}" type="presOf" srcId="{E900FF0B-0E5F-3F4B-89B5-CB8633303052}" destId="{870D7160-76E7-C247-8D84-5969E25F29E7}" srcOrd="0" destOrd="0" presId="urn:microsoft.com/office/officeart/2005/8/layout/cycle1"/>
    <dgm:cxn modelId="{70EC11F2-C964-514C-B239-64CC54E18DA6}" type="presOf" srcId="{C82D05F1-2961-364A-80F1-DC635CF75E40}" destId="{086BC461-9510-A041-BA83-12989B2B6880}" srcOrd="0" destOrd="0" presId="urn:microsoft.com/office/officeart/2005/8/layout/cycle1"/>
    <dgm:cxn modelId="{A54DEDFD-1670-BD41-922B-66B7490B1BA0}" type="presOf" srcId="{0EA02672-5049-5A44-93F8-2648C9417D1F}" destId="{628CBDDD-301B-B341-8807-564F13137DF1}" srcOrd="0" destOrd="0" presId="urn:microsoft.com/office/officeart/2005/8/layout/cycle1"/>
    <dgm:cxn modelId="{DC885142-F374-014A-9A10-2FDB467ECEA1}" type="presParOf" srcId="{870D7160-76E7-C247-8D84-5969E25F29E7}" destId="{D3AF6BFE-9733-9D41-964A-828379BAA28A}" srcOrd="0" destOrd="0" presId="urn:microsoft.com/office/officeart/2005/8/layout/cycle1"/>
    <dgm:cxn modelId="{ABE2B3EA-B8C1-6043-BFC9-34129EEBCA9A}" type="presParOf" srcId="{870D7160-76E7-C247-8D84-5969E25F29E7}" destId="{EAD0B3A4-8222-FC49-A747-B4160D0997E8}" srcOrd="1" destOrd="0" presId="urn:microsoft.com/office/officeart/2005/8/layout/cycle1"/>
    <dgm:cxn modelId="{54B9FB60-595B-3649-87F3-51E0825F4B21}" type="presParOf" srcId="{870D7160-76E7-C247-8D84-5969E25F29E7}" destId="{FD351568-4964-C74C-8AD9-30B9411E4303}" srcOrd="2" destOrd="0" presId="urn:microsoft.com/office/officeart/2005/8/layout/cycle1"/>
    <dgm:cxn modelId="{7C738829-37F8-AC4F-A2BC-84E568F6CEDF}" type="presParOf" srcId="{870D7160-76E7-C247-8D84-5969E25F29E7}" destId="{8FBF6B32-04E9-A84D-8EF8-683C3E615C85}" srcOrd="3" destOrd="0" presId="urn:microsoft.com/office/officeart/2005/8/layout/cycle1"/>
    <dgm:cxn modelId="{BA645F8F-957D-2240-A584-D728C0A5A935}" type="presParOf" srcId="{870D7160-76E7-C247-8D84-5969E25F29E7}" destId="{5CEB2B8D-7A8F-B346-A282-569B736112E3}" srcOrd="4" destOrd="0" presId="urn:microsoft.com/office/officeart/2005/8/layout/cycle1"/>
    <dgm:cxn modelId="{D909D6B1-B3A2-2A40-AE5C-32034A208363}" type="presParOf" srcId="{870D7160-76E7-C247-8D84-5969E25F29E7}" destId="{E20DAA9F-17EA-5048-BDBA-F249FDD64219}" srcOrd="5" destOrd="0" presId="urn:microsoft.com/office/officeart/2005/8/layout/cycle1"/>
    <dgm:cxn modelId="{22EFBB38-CDC3-C948-9FE1-B34C3D8D5F60}" type="presParOf" srcId="{870D7160-76E7-C247-8D84-5969E25F29E7}" destId="{5A017837-EED0-E942-8D24-7A13B4F54C6F}" srcOrd="6" destOrd="0" presId="urn:microsoft.com/office/officeart/2005/8/layout/cycle1"/>
    <dgm:cxn modelId="{2ABAE89D-B220-814E-AF0D-D225B2AD7639}" type="presParOf" srcId="{870D7160-76E7-C247-8D84-5969E25F29E7}" destId="{50D40CDD-E59B-0A48-A6D9-D54FD5B4BD9C}" srcOrd="7" destOrd="0" presId="urn:microsoft.com/office/officeart/2005/8/layout/cycle1"/>
    <dgm:cxn modelId="{AAF43FA1-EE81-5240-82DF-172EB6EB4858}" type="presParOf" srcId="{870D7160-76E7-C247-8D84-5969E25F29E7}" destId="{CF19E77D-67A6-0B41-9528-6B01D93CC999}" srcOrd="8" destOrd="0" presId="urn:microsoft.com/office/officeart/2005/8/layout/cycle1"/>
    <dgm:cxn modelId="{8B0CED46-AE0E-BD45-85CF-7278CFF32E97}" type="presParOf" srcId="{870D7160-76E7-C247-8D84-5969E25F29E7}" destId="{D8AB9E48-38EE-6745-A0EC-3111961641EE}" srcOrd="9" destOrd="0" presId="urn:microsoft.com/office/officeart/2005/8/layout/cycle1"/>
    <dgm:cxn modelId="{739E8DD9-C4D8-6941-8368-E8FFA64A37D9}" type="presParOf" srcId="{870D7160-76E7-C247-8D84-5969E25F29E7}" destId="{1D35B2E2-D80B-0B43-8D1E-69D5B8CB200A}" srcOrd="10" destOrd="0" presId="urn:microsoft.com/office/officeart/2005/8/layout/cycle1"/>
    <dgm:cxn modelId="{C8680B19-47E6-514B-A9CB-78524ADC4892}" type="presParOf" srcId="{870D7160-76E7-C247-8D84-5969E25F29E7}" destId="{086BC461-9510-A041-BA83-12989B2B6880}" srcOrd="11" destOrd="0" presId="urn:microsoft.com/office/officeart/2005/8/layout/cycle1"/>
    <dgm:cxn modelId="{7FC9D480-CA46-954D-A637-F51DF83394F9}" type="presParOf" srcId="{870D7160-76E7-C247-8D84-5969E25F29E7}" destId="{612FE4D3-63F2-5446-9201-444CEB31A474}" srcOrd="12" destOrd="0" presId="urn:microsoft.com/office/officeart/2005/8/layout/cycle1"/>
    <dgm:cxn modelId="{0265BC57-0985-244B-BF56-7107365F946C}" type="presParOf" srcId="{870D7160-76E7-C247-8D84-5969E25F29E7}" destId="{E80466D2-F0A0-A64C-B930-7DD8F56C460D}" srcOrd="13" destOrd="0" presId="urn:microsoft.com/office/officeart/2005/8/layout/cycle1"/>
    <dgm:cxn modelId="{D9E5BDC5-EE5B-F944-9D0D-F22402C7D24F}" type="presParOf" srcId="{870D7160-76E7-C247-8D84-5969E25F29E7}" destId="{628CBDDD-301B-B341-8807-564F13137DF1}" srcOrd="14" destOrd="0" presId="urn:microsoft.com/office/officeart/2005/8/layout/cycle1"/>
    <dgm:cxn modelId="{9830AFA9-4197-3A4A-A9AE-137DC989DAF8}" type="presParOf" srcId="{870D7160-76E7-C247-8D84-5969E25F29E7}" destId="{A571E79B-DECC-B441-8395-E383C7149688}" srcOrd="15" destOrd="0" presId="urn:microsoft.com/office/officeart/2005/8/layout/cycle1"/>
    <dgm:cxn modelId="{B07EED2B-6864-8D41-8CDC-D495EDA23DCC}" type="presParOf" srcId="{870D7160-76E7-C247-8D84-5969E25F29E7}" destId="{9A9547A0-5E75-6741-8DDE-16394DE60E2F}" srcOrd="16" destOrd="0" presId="urn:microsoft.com/office/officeart/2005/8/layout/cycle1"/>
    <dgm:cxn modelId="{6047511D-172A-DB41-ABA1-04AF01AAF539}" type="presParOf" srcId="{870D7160-76E7-C247-8D84-5969E25F29E7}" destId="{EB7E790B-1BB5-3643-B8D5-06EC1809211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0B3A4-8222-FC49-A747-B4160D0997E8}">
      <dsp:nvSpPr>
        <dsp:cNvPr id="0" name=""/>
        <dsp:cNvSpPr/>
      </dsp:nvSpPr>
      <dsp:spPr>
        <a:xfrm>
          <a:off x="4413210" y="11966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Peak Hour</a:t>
          </a:r>
        </a:p>
      </dsp:txBody>
      <dsp:txXfrm>
        <a:off x="4413210" y="11966"/>
        <a:ext cx="1096939" cy="1096939"/>
      </dsp:txXfrm>
    </dsp:sp>
    <dsp:sp modelId="{FD351568-4964-C74C-8AD9-30B9411E4303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20572544"/>
            <a:gd name="adj4" fmla="val 18983667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B2B8D-7A8F-B346-A282-569B736112E3}">
      <dsp:nvSpPr>
        <dsp:cNvPr id="0" name=""/>
        <dsp:cNvSpPr/>
      </dsp:nvSpPr>
      <dsp:spPr>
        <a:xfrm>
          <a:off x="5636899" y="2131458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 Crowded buses</a:t>
          </a:r>
        </a:p>
      </dsp:txBody>
      <dsp:txXfrm>
        <a:off x="5636899" y="2131458"/>
        <a:ext cx="1096939" cy="1096939"/>
      </dsp:txXfrm>
    </dsp:sp>
    <dsp:sp modelId="{E20DAA9F-17EA-5048-BDBA-F249FDD64219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2365893"/>
            <a:gd name="adj4" fmla="val 77701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40CDD-E59B-0A48-A6D9-D54FD5B4BD9C}">
      <dsp:nvSpPr>
        <dsp:cNvPr id="0" name=""/>
        <dsp:cNvSpPr/>
      </dsp:nvSpPr>
      <dsp:spPr>
        <a:xfrm>
          <a:off x="4413210" y="4250951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Slow Speed</a:t>
          </a:r>
        </a:p>
      </dsp:txBody>
      <dsp:txXfrm>
        <a:off x="4413210" y="4250951"/>
        <a:ext cx="1096939" cy="1096939"/>
      </dsp:txXfrm>
    </dsp:sp>
    <dsp:sp modelId="{CF19E77D-67A6-0B41-9528-6B01D93CC999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6110481"/>
            <a:gd name="adj4" fmla="val 44390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5B2E2-D80B-0B43-8D1E-69D5B8CB200A}">
      <dsp:nvSpPr>
        <dsp:cNvPr id="0" name=""/>
        <dsp:cNvSpPr/>
      </dsp:nvSpPr>
      <dsp:spPr>
        <a:xfrm>
          <a:off x="1965831" y="4250951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Cab/Auto price increases</a:t>
          </a:r>
        </a:p>
      </dsp:txBody>
      <dsp:txXfrm>
        <a:off x="1965831" y="4250951"/>
        <a:ext cx="1096939" cy="1096939"/>
      </dsp:txXfrm>
    </dsp:sp>
    <dsp:sp modelId="{086BC461-9510-A041-BA83-12989B2B6880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9772544"/>
            <a:gd name="adj4" fmla="val 8183667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466D2-F0A0-A64C-B930-7DD8F56C460D}">
      <dsp:nvSpPr>
        <dsp:cNvPr id="0" name=""/>
        <dsp:cNvSpPr/>
      </dsp:nvSpPr>
      <dsp:spPr>
        <a:xfrm>
          <a:off x="742141" y="2131458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private vehicles</a:t>
          </a:r>
        </a:p>
      </dsp:txBody>
      <dsp:txXfrm>
        <a:off x="742141" y="2131458"/>
        <a:ext cx="1096939" cy="1096939"/>
      </dsp:txXfrm>
    </dsp:sp>
    <dsp:sp modelId="{628CBDDD-301B-B341-8807-564F13137DF1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13165893"/>
            <a:gd name="adj4" fmla="val 1157701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547A0-5E75-6741-8DDE-16394DE60E2F}">
      <dsp:nvSpPr>
        <dsp:cNvPr id="0" name=""/>
        <dsp:cNvSpPr/>
      </dsp:nvSpPr>
      <dsp:spPr>
        <a:xfrm>
          <a:off x="1965831" y="11966"/>
          <a:ext cx="1096939" cy="10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Traffic</a:t>
          </a:r>
        </a:p>
      </dsp:txBody>
      <dsp:txXfrm>
        <a:off x="1965831" y="11966"/>
        <a:ext cx="1096939" cy="1096939"/>
      </dsp:txXfrm>
    </dsp:sp>
    <dsp:sp modelId="{EB7E790B-1BB5-3643-B8D5-06EC18092114}">
      <dsp:nvSpPr>
        <dsp:cNvPr id="0" name=""/>
        <dsp:cNvSpPr/>
      </dsp:nvSpPr>
      <dsp:spPr>
        <a:xfrm>
          <a:off x="1058882" y="820"/>
          <a:ext cx="5358215" cy="5358215"/>
        </a:xfrm>
        <a:prstGeom prst="circularArrow">
          <a:avLst>
            <a:gd name="adj1" fmla="val 3992"/>
            <a:gd name="adj2" fmla="val 250441"/>
            <a:gd name="adj3" fmla="val 16910481"/>
            <a:gd name="adj4" fmla="val 15239078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A468-31F3-1B40-8966-B6EE80D18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E28C-B9CF-104A-9FAD-117825F32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90E4-91FF-6641-934D-3CB3338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46EE-3BDB-B740-83CD-8965C494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C7B2-F971-0944-A099-7709AD3D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025C-FEF5-1D42-B862-87475707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73CB-C888-5F4E-BDE0-ED6ABF027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0ADC-7FCB-8F44-98A3-FF14248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2C48-CEE9-DE43-8CF7-0C2AABB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9E66-B978-E240-933E-F6B40AC4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A9297-FDAE-854C-90F0-1BF66055D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0807-75D1-4D4E-9719-878A6084E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522F-379C-2A4D-9D14-990D09B8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CDE1-F701-B64B-9091-874F123F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2011-9BF2-5E4D-8B74-85D7C845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520-290C-F54D-9EC1-49E8C8BE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E39-A366-F541-897F-AB74E4C7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4F82-2D95-D249-B5EB-E2E8F0CD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BA4E-33FF-A04F-877C-A5D24304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82C0-7AF1-1846-95E5-78A9C43A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962B-12F4-6C46-8D8B-2DB02AB1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BB58-D897-CA4A-BE05-923853F0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0CEE-23E5-6249-BF74-9FACCA07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3B64-EC9A-534F-9082-D804793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95F1-B795-CD4E-AEC7-8D45811B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9CDF-60C1-CC40-B495-E428F5BB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AABA-20A7-524E-A8AD-BEF3B1C23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2C56-5C02-3046-A434-B561FBE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3F0E-E745-C64B-8566-51C7319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2DCD-9AF8-BE49-A0BB-ED70641B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55311-0219-1F42-B391-DB603F3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9105-FFD5-CC44-9017-9515A78B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F4A9-0058-FD46-83AD-EC23D58F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2E64-9C5A-6C47-A1C8-F4D9C262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33BB8-E0E7-7A45-812F-520663F7D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EECF8-8AEB-2D49-9F27-F99B2E5F7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6365C-CCD8-DF48-A525-3047BC90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39EE-19DF-D548-AF63-D3CFD5E0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5211C-3B16-1C43-8DCC-41586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6B2-73C5-3E4C-9F25-D2A2EFEA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3C884-8E9C-6D48-A6E0-DA12042C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101C4-0A93-8843-933E-71BCE891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746B7-291E-514B-861B-6BE1DF9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AA04-B8A6-3C40-A283-3F02D42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F397D-92EB-8945-AE24-482B9E88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75E2-CC91-DA4D-9825-F4E09151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FDE2-4121-C144-A096-39C73097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ED7E-C8AF-6941-AC6D-A1142663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4ABD-18F9-104C-BCE5-F7E59019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B3FF-3F6B-9D42-A3D1-311D5F95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8925-FE24-4549-BE28-455845B7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F8C8-906F-7648-8E38-A914594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C93-72DD-E342-8F3D-7D0C8929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A10D-19A7-AE44-B109-9A5C3434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C694-0149-9641-BF80-D53842DD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1BE5-B83A-1B45-94A9-92B0017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DBDD-45FB-C84A-8BD6-6CEBA3D4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238F-E698-BD46-AA91-B7CD8E05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78B5-7395-CB48-8A40-359526DC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EF929-142A-D848-8A5A-41CEE999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21D3-1DF3-F64B-AB18-113C1788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184A-17BB-414A-869F-6394F2A43D21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C5-6301-7D4E-AC2E-AF0F7BE29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7ABF-5005-0445-AF9A-F636545B5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E63F-1076-ED4F-8867-16843DCF9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9767"/>
          </a:xfrm>
        </p:spPr>
        <p:txBody>
          <a:bodyPr/>
          <a:lstStyle/>
          <a:p>
            <a:r>
              <a:rPr lang="en-US" dirty="0" err="1"/>
              <a:t>AutoFly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F3CD3-9322-C94A-B35F-37446B31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8470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BAA1-DA63-724D-944A-8C30BF34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7FD4C-CB70-1B43-B527-BFB1111D8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2400665"/>
            <a:ext cx="2146300" cy="21463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C22A2C-157E-3D4F-A29D-5F4897455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44162"/>
              </p:ext>
            </p:extLst>
          </p:nvPr>
        </p:nvGraphicFramePr>
        <p:xfrm>
          <a:off x="2532992" y="778476"/>
          <a:ext cx="7475981" cy="535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67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3195-4985-CA4D-872A-C1B2F912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Interface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147DF17-6B31-994B-9FAA-709184C7A1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1406" y="2437955"/>
            <a:ext cx="4782065" cy="19820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518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F6E-1D7C-7447-9D7E-834CEDAD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247FB-97FC-1844-BCA3-691FC5D07A2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22635" r="11116" b="29386"/>
          <a:stretch/>
        </p:blipFill>
        <p:spPr bwMode="auto">
          <a:xfrm>
            <a:off x="976184" y="2088292"/>
            <a:ext cx="9996616" cy="369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575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A1B6-7693-A04B-A8B4-FEBD7E8B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Passenger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FC50-3327-3044-92AB-49E0870E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Zero-waiting time</a:t>
            </a:r>
          </a:p>
          <a:p>
            <a:r>
              <a:rPr lang="en-US" dirty="0"/>
              <a:t>Fixed Price/ No surge unlike cabs</a:t>
            </a:r>
          </a:p>
          <a:p>
            <a:r>
              <a:rPr lang="en-US" dirty="0"/>
              <a:t>Convenient</a:t>
            </a:r>
          </a:p>
          <a:p>
            <a:r>
              <a:rPr lang="en-US" dirty="0"/>
              <a:t>Faster and comfortable than other public transports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EFF-D12B-F54D-AC04-03A19269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586-7DB7-7E4E-A9A5-9B5C3C3D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Part/Full time</a:t>
            </a:r>
          </a:p>
          <a:p>
            <a:r>
              <a:rPr lang="en-US" dirty="0"/>
              <a:t>Earn more in short span of time</a:t>
            </a:r>
          </a:p>
          <a:p>
            <a:r>
              <a:rPr lang="en-US" dirty="0"/>
              <a:t>Use of local knowledge to reach faster</a:t>
            </a:r>
          </a:p>
          <a:p>
            <a:r>
              <a:rPr lang="en-US" dirty="0"/>
              <a:t>No idle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418A-F327-0A48-B5EE-53B525F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72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94A40-194C-3948-825F-F26A4B33AC14}"/>
              </a:ext>
            </a:extLst>
          </p:cNvPr>
          <p:cNvGrpSpPr/>
          <p:nvPr/>
        </p:nvGrpSpPr>
        <p:grpSpPr>
          <a:xfrm rot="20331567">
            <a:off x="2526458" y="1276934"/>
            <a:ext cx="11353800" cy="4906188"/>
            <a:chOff x="838200" y="1495771"/>
            <a:chExt cx="10515600" cy="4681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5283F0-0CF7-044E-84D8-2A7717A053BE}"/>
                </a:ext>
              </a:extLst>
            </p:cNvPr>
            <p:cNvSpPr/>
            <p:nvPr/>
          </p:nvSpPr>
          <p:spPr>
            <a:xfrm>
              <a:off x="838200" y="1519881"/>
              <a:ext cx="10515600" cy="4657082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E07502-1412-D247-99BD-B68342F8EDC8}"/>
                </a:ext>
              </a:extLst>
            </p:cNvPr>
            <p:cNvSpPr/>
            <p:nvPr/>
          </p:nvSpPr>
          <p:spPr>
            <a:xfrm rot="1268433">
              <a:off x="5920651" y="1495771"/>
              <a:ext cx="1926473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Peak Hour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DFFA23D2-6671-0B4F-8660-262BA84275F4}"/>
                </a:ext>
              </a:extLst>
            </p:cNvPr>
            <p:cNvSpPr/>
            <p:nvPr/>
          </p:nvSpPr>
          <p:spPr>
            <a:xfrm>
              <a:off x="3770626" y="1523048"/>
              <a:ext cx="4650747" cy="4650747"/>
            </a:xfrm>
            <a:prstGeom prst="circularArrow">
              <a:avLst>
                <a:gd name="adj1" fmla="val 3994"/>
                <a:gd name="adj2" fmla="val 250543"/>
                <a:gd name="adj3" fmla="val 20572117"/>
                <a:gd name="adj4" fmla="val 18984125"/>
                <a:gd name="adj5" fmla="val 4659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4EB810E-52A8-AC47-9790-D7608AE9E739}"/>
                </a:ext>
              </a:extLst>
            </p:cNvPr>
            <p:cNvSpPr/>
            <p:nvPr/>
          </p:nvSpPr>
          <p:spPr>
            <a:xfrm rot="1262609">
              <a:off x="7743934" y="3372190"/>
              <a:ext cx="952462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Over Crowded bus</a:t>
              </a: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5A3950E5-0D31-4144-A614-8798DFE72CD2}"/>
                </a:ext>
              </a:extLst>
            </p:cNvPr>
            <p:cNvSpPr/>
            <p:nvPr/>
          </p:nvSpPr>
          <p:spPr>
            <a:xfrm>
              <a:off x="3770626" y="1523048"/>
              <a:ext cx="4650747" cy="4650747"/>
            </a:xfrm>
            <a:prstGeom prst="circularArrow">
              <a:avLst>
                <a:gd name="adj1" fmla="val 3994"/>
                <a:gd name="adj2" fmla="val 250543"/>
                <a:gd name="adj3" fmla="val 2365332"/>
                <a:gd name="adj4" fmla="val 777339"/>
                <a:gd name="adj5" fmla="val 4659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A36C4A3-3CB3-664E-AE92-1CA155BA4FE6}"/>
                </a:ext>
              </a:extLst>
            </p:cNvPr>
            <p:cNvSpPr/>
            <p:nvPr/>
          </p:nvSpPr>
          <p:spPr>
            <a:xfrm rot="1570669">
              <a:off x="6681851" y="5211772"/>
              <a:ext cx="952462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Slow Speed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A79798D2-AA8D-3645-9DBE-9BDF14AEE128}"/>
                </a:ext>
              </a:extLst>
            </p:cNvPr>
            <p:cNvSpPr/>
            <p:nvPr/>
          </p:nvSpPr>
          <p:spPr>
            <a:xfrm>
              <a:off x="3770626" y="1523048"/>
              <a:ext cx="4650747" cy="4650747"/>
            </a:xfrm>
            <a:prstGeom prst="circularArrow">
              <a:avLst>
                <a:gd name="adj1" fmla="val 3994"/>
                <a:gd name="adj2" fmla="val 250543"/>
                <a:gd name="adj3" fmla="val 6110049"/>
                <a:gd name="adj4" fmla="val 4439407"/>
                <a:gd name="adj5" fmla="val 4659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E4AEFAD-F779-0943-80F9-0B49DFF1C4D6}"/>
                </a:ext>
              </a:extLst>
            </p:cNvPr>
            <p:cNvSpPr/>
            <p:nvPr/>
          </p:nvSpPr>
          <p:spPr>
            <a:xfrm rot="1349549">
              <a:off x="4557685" y="5211772"/>
              <a:ext cx="952462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Cab/Auto price increases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37B87E43-8C07-B44C-914A-9A23F439B1A3}"/>
                </a:ext>
              </a:extLst>
            </p:cNvPr>
            <p:cNvSpPr/>
            <p:nvPr/>
          </p:nvSpPr>
          <p:spPr>
            <a:xfrm>
              <a:off x="3770626" y="1523048"/>
              <a:ext cx="4650747" cy="4650747"/>
            </a:xfrm>
            <a:prstGeom prst="circularArrow">
              <a:avLst>
                <a:gd name="adj1" fmla="val 3994"/>
                <a:gd name="adj2" fmla="val 250543"/>
                <a:gd name="adj3" fmla="val 9772117"/>
                <a:gd name="adj4" fmla="val 8184125"/>
                <a:gd name="adj5" fmla="val 4659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8289AB-27EB-1A41-9F6E-6F104CEE7BEC}"/>
                </a:ext>
              </a:extLst>
            </p:cNvPr>
            <p:cNvSpPr/>
            <p:nvPr/>
          </p:nvSpPr>
          <p:spPr>
            <a:xfrm rot="1268433">
              <a:off x="3495602" y="3372190"/>
              <a:ext cx="952462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/>
                <a:t>AutoFly</a:t>
              </a:r>
              <a:r>
                <a:rPr lang="en-US" sz="1800" kern="1200" dirty="0"/>
                <a:t> takes over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AF02F01-F23C-8F4D-B8B9-3B8A1D04C355}"/>
                </a:ext>
              </a:extLst>
            </p:cNvPr>
            <p:cNvSpPr/>
            <p:nvPr/>
          </p:nvSpPr>
          <p:spPr>
            <a:xfrm>
              <a:off x="4557685" y="1532608"/>
              <a:ext cx="952462" cy="952462"/>
            </a:xfrm>
            <a:custGeom>
              <a:avLst/>
              <a:gdLst>
                <a:gd name="connsiteX0" fmla="*/ 0 w 952462"/>
                <a:gd name="connsiteY0" fmla="*/ 0 h 952462"/>
                <a:gd name="connsiteX1" fmla="*/ 952462 w 952462"/>
                <a:gd name="connsiteY1" fmla="*/ 0 h 952462"/>
                <a:gd name="connsiteX2" fmla="*/ 952462 w 952462"/>
                <a:gd name="connsiteY2" fmla="*/ 952462 h 952462"/>
                <a:gd name="connsiteX3" fmla="*/ 0 w 952462"/>
                <a:gd name="connsiteY3" fmla="*/ 952462 h 952462"/>
                <a:gd name="connsiteX4" fmla="*/ 0 w 952462"/>
                <a:gd name="connsiteY4" fmla="*/ 0 h 95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462" h="952462">
                  <a:moveTo>
                    <a:pt x="0" y="0"/>
                  </a:moveTo>
                  <a:lnTo>
                    <a:pt x="952462" y="0"/>
                  </a:lnTo>
                  <a:lnTo>
                    <a:pt x="952462" y="952462"/>
                  </a:lnTo>
                  <a:lnTo>
                    <a:pt x="0" y="9524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C218D73-0632-7442-895C-807E4327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49" y="3681038"/>
            <a:ext cx="1962664" cy="14719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5C06C1-C7DF-1646-A9E1-95F77CD4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621" y="1481503"/>
            <a:ext cx="2109074" cy="21090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D10795E-1B68-7346-AD21-96DD488A8B9B}"/>
              </a:ext>
            </a:extLst>
          </p:cNvPr>
          <p:cNvSpPr/>
          <p:nvPr/>
        </p:nvSpPr>
        <p:spPr>
          <a:xfrm>
            <a:off x="479878" y="1786530"/>
            <a:ext cx="3405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Encourage Public transport </a:t>
            </a:r>
          </a:p>
          <a:p>
            <a:r>
              <a:rPr lang="en-US" sz="2000" dirty="0"/>
              <a:t>Reduce Traffic congestion</a:t>
            </a:r>
          </a:p>
          <a:p>
            <a:r>
              <a:rPr lang="en-US" sz="2000" dirty="0"/>
              <a:t>Effective utilization of autos </a:t>
            </a:r>
          </a:p>
          <a:p>
            <a:r>
              <a:rPr lang="en-US" sz="2000" dirty="0"/>
              <a:t>Happy drivers and passengers</a:t>
            </a:r>
          </a:p>
        </p:txBody>
      </p:sp>
    </p:spTree>
    <p:extLst>
      <p:ext uri="{BB962C8B-B14F-4D97-AF65-F5344CB8AC3E}">
        <p14:creationId xmlns:p14="http://schemas.microsoft.com/office/powerpoint/2010/main" val="338062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AutoFly</vt:lpstr>
      <vt:lpstr>Problem</vt:lpstr>
      <vt:lpstr>Passenger Interface</vt:lpstr>
      <vt:lpstr>Driver Interface</vt:lpstr>
      <vt:lpstr>Benefits for Passenger</vt:lpstr>
      <vt:lpstr>Benefits for Driver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AutoFly</dc:title>
  <dc:creator>Vijaywargiya, Poonam</dc:creator>
  <cp:lastModifiedBy>Vijaywargiya, Poonam</cp:lastModifiedBy>
  <cp:revision>6</cp:revision>
  <dcterms:created xsi:type="dcterms:W3CDTF">2019-02-15T09:51:16Z</dcterms:created>
  <dcterms:modified xsi:type="dcterms:W3CDTF">2019-02-15T11:22:58Z</dcterms:modified>
</cp:coreProperties>
</file>