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61" r:id="rId6"/>
    <p:sldId id="265" r:id="rId7"/>
    <p:sldId id="267" r:id="rId8"/>
    <p:sldId id="278" r:id="rId9"/>
    <p:sldId id="268" r:id="rId10"/>
    <p:sldId id="266" r:id="rId11"/>
    <p:sldId id="269" r:id="rId12"/>
    <p:sldId id="280" r:id="rId13"/>
    <p:sldId id="26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50C1-E1DE-4F85-BAC7-0473C480D38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FED8-9F20-4E19-960D-D0E44C5A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9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EFED8-9F20-4E19-960D-D0E44C5AB33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5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39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1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3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5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948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2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5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9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12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49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5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7B3BF1-91B6-4563-8484-074F4D63A52C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BFF375-BB40-404A-9BB7-46B816DD0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19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AE6E-795B-D448-6B64-6E17E72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-5192201"/>
            <a:ext cx="6989127" cy="44492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F59F-F4DC-0AE4-338E-070144B4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Algerian" panose="04020705040A02060702" pitchFamily="82" charset="0"/>
              </a:rPr>
              <a:t>PRESENTATION</a:t>
            </a:r>
          </a:p>
          <a:p>
            <a:r>
              <a:rPr lang="en-US" sz="4000" dirty="0">
                <a:solidFill>
                  <a:schemeClr val="accent3"/>
                </a:solidFill>
                <a:latin typeface="Algerian" panose="04020705040A02060702" pitchFamily="82" charset="0"/>
              </a:rPr>
              <a:t>BY POONAM</a:t>
            </a:r>
            <a:endParaRPr lang="en-IN" sz="4000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C41F7-AF68-D37D-844A-E15EEC2F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10" y="0"/>
            <a:ext cx="81114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3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7AA2-77D1-6A2D-04C9-9367E767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05113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0" name="Picture 2" descr="Global Warming presentation template ">
            <a:extLst>
              <a:ext uri="{FF2B5EF4-FFF2-40B4-BE49-F238E27FC236}">
                <a16:creationId xmlns:a16="http://schemas.microsoft.com/office/drawing/2014/main" id="{4C9F00DD-264D-A19D-0328-4BB587833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08"/>
            <a:ext cx="8911687" cy="50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8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6F64-0EC1-318F-DB2E-68FF801E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417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362" name="Picture 2" descr="Global Warming presentation template ">
            <a:extLst>
              <a:ext uri="{FF2B5EF4-FFF2-40B4-BE49-F238E27FC236}">
                <a16:creationId xmlns:a16="http://schemas.microsoft.com/office/drawing/2014/main" id="{BAE08F09-2551-35C0-6D9D-2F8E263AB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10"/>
            <a:ext cx="8911687" cy="52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1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3B56-18F4-6432-1F44-B9465B61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BETTER BULB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50A6E-1E06-5282-B7B9-FC4FD47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A6EA7-599D-03FD-7002-5DDEF08C4DBB}"/>
              </a:ext>
            </a:extLst>
          </p:cNvPr>
          <p:cNvSpPr txBox="1"/>
          <p:nvPr/>
        </p:nvSpPr>
        <p:spPr>
          <a:xfrm>
            <a:off x="515938" y="1793302"/>
            <a:ext cx="62504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FF"/>
                </a:highlight>
                <a:latin typeface="AvenirNext"/>
              </a:rPr>
              <a:t>LED Light Bulbs</a:t>
            </a:r>
            <a:r>
              <a:rPr lang="en-US" sz="20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AvenirNext"/>
              </a:rPr>
              <a:t> use one-sixth the amount of energy to deliver the same amount of light as conventional incandescents and last at least 10 times longer. They’re also cheaper in the long run: A 10-watt LED that replaces your traditional 60-watt bulb will save you $125 over the light bulb’s life. And because the average American home has around 40 to 50 light bulbs, this is a simple swap that will reap huge rewards. If every household in the United States replaced just one incandescent with an Energy Star–labeled LED, we would prevent </a:t>
            </a:r>
            <a:r>
              <a:rPr lang="en-US" sz="2000" dirty="0">
                <a:highlight>
                  <a:srgbClr val="FFFFFF"/>
                </a:highlight>
                <a:latin typeface="AvenirNext"/>
              </a:rPr>
              <a:t>seven billion pounds</a:t>
            </a:r>
            <a:r>
              <a:rPr lang="en-US" sz="20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AvenirNext"/>
              </a:rPr>
              <a:t> of carbon pollution per year. That’s equivalent to the emissions of about 648,000 cars.</a:t>
            </a:r>
            <a:endParaRPr lang="en-IN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8E0C43-5967-F0BB-0B40-BCEC6209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342" y="938463"/>
            <a:ext cx="5301331" cy="46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6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8232-399B-290E-ADE1-D14E496A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417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4" name="Picture 4" descr="Global Warming presentation template ">
            <a:extLst>
              <a:ext uri="{FF2B5EF4-FFF2-40B4-BE49-F238E27FC236}">
                <a16:creationId xmlns:a16="http://schemas.microsoft.com/office/drawing/2014/main" id="{BB4C5D8A-7C20-C009-F7D3-DC260DB16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10"/>
            <a:ext cx="8911687" cy="52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2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DFB2-E588-112D-B67C-3A7928C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6BE9-5E74-89D6-CBA8-A71B63CF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11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074" name="Picture 2" descr="Global warming is the increase of average world&#10;temperatures as a result of what is known as the&#10;greenhouse effect. Certain gases in the atmosphere&#10;act like glass in a greenhouse, allowing sunlight&#10;through to heat the earth's surface but trapping the&#10;heat as it radiates back into space. As the&#10;greenhouse gases build up in the atmosphere the&#10;Earth gets hotter. This process is leading to a rapid&#10;change in climate, also known as climate change.&#10; ">
            <a:extLst>
              <a:ext uri="{FF2B5EF4-FFF2-40B4-BE49-F238E27FC236}">
                <a16:creationId xmlns:a16="http://schemas.microsoft.com/office/drawing/2014/main" id="{C96305A0-06C1-FA9D-326A-62A3BFBCD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10"/>
            <a:ext cx="8911687" cy="52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8C8D-0063-F883-9EC3-824B00C7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673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 descr="Global Warming presentation template ">
            <a:extLst>
              <a:ext uri="{FF2B5EF4-FFF2-40B4-BE49-F238E27FC236}">
                <a16:creationId xmlns:a16="http://schemas.microsoft.com/office/drawing/2014/main" id="{45C782DC-8365-9C3E-9386-E9E4A0360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174" y="595320"/>
            <a:ext cx="8911687" cy="566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D54-420D-D91D-F5E5-FA179215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417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 descr="Global Warming presentation template ">
            <a:extLst>
              <a:ext uri="{FF2B5EF4-FFF2-40B4-BE49-F238E27FC236}">
                <a16:creationId xmlns:a16="http://schemas.microsoft.com/office/drawing/2014/main" id="{A1CBA84F-536F-C1C3-776D-A061DA2B3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10"/>
            <a:ext cx="8911687" cy="52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77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9F3B-A3C4-763A-14F2-B707138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96957"/>
            <a:ext cx="8911687" cy="531743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2" name="Picture 4" descr="Global Warming presentation template ">
            <a:extLst>
              <a:ext uri="{FF2B5EF4-FFF2-40B4-BE49-F238E27FC236}">
                <a16:creationId xmlns:a16="http://schemas.microsoft.com/office/drawing/2014/main" id="{B084E481-2624-F1E5-3380-DC808A51B7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4" y="496957"/>
            <a:ext cx="8911687" cy="531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0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C075-A4B5-E204-2A07-E596CBBA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94166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 descr="Global Warming presentation template ">
            <a:extLst>
              <a:ext uri="{FF2B5EF4-FFF2-40B4-BE49-F238E27FC236}">
                <a16:creationId xmlns:a16="http://schemas.microsoft.com/office/drawing/2014/main" id="{1BB42B0E-3391-1489-A8D6-05162170F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08"/>
            <a:ext cx="8911687" cy="49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2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9A8E-0C21-BA6E-4501-236F8714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0610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314" name="Picture 2" descr="Global Warming presentation template ">
            <a:extLst>
              <a:ext uri="{FF2B5EF4-FFF2-40B4-BE49-F238E27FC236}">
                <a16:creationId xmlns:a16="http://schemas.microsoft.com/office/drawing/2014/main" id="{342BFA96-A196-574F-DA4E-7D4F950EF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08"/>
            <a:ext cx="8911687" cy="506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6FB-DADB-B10F-BF99-D1638D5F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214894"/>
            <a:ext cx="11150600" cy="920336"/>
          </a:xfrm>
        </p:spPr>
        <p:txBody>
          <a:bodyPr/>
          <a:lstStyle/>
          <a:p>
            <a:r>
              <a:rPr lang="en-US" dirty="0"/>
              <a:t>REDUCE WATER WASTE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AE1-3091-2644-46BC-83E66958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A1694-F587-5DBB-929A-97DEF1273EA4}"/>
              </a:ext>
            </a:extLst>
          </p:cNvPr>
          <p:cNvSpPr txBox="1"/>
          <p:nvPr/>
        </p:nvSpPr>
        <p:spPr>
          <a:xfrm>
            <a:off x="357941" y="1592140"/>
            <a:ext cx="62504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AvenirNext"/>
              </a:rPr>
              <a:t>Saving water reduces carbon pollution, too. That's because it takes a lot of energy to pump, heat, and treat your water. So take shorter showers, turn off the tap while brushing your teeth, and switch to </a:t>
            </a:r>
            <a:r>
              <a:rPr lang="en-US" sz="2400" dirty="0">
                <a:highlight>
                  <a:srgbClr val="FFFFFF"/>
                </a:highlight>
                <a:latin typeface="AvenirNext"/>
              </a:rPr>
              <a:t>Water  Sense</a:t>
            </a:r>
            <a:r>
              <a:rPr lang="en-US" sz="24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AvenirNext"/>
              </a:rPr>
              <a:t>-labeled fixtures and appliances. The EPA estimates that if just one out of every 100 American homes were retrofitted with water-efficient fixtures, about 100 million kilowatt-hours of electricity per year would be saved—avoiding </a:t>
            </a:r>
            <a:r>
              <a:rPr lang="en-US" sz="2400" dirty="0">
                <a:solidFill>
                  <a:srgbClr val="2B2B2B"/>
                </a:solidFill>
                <a:highlight>
                  <a:srgbClr val="FFFFFF"/>
                </a:highlight>
                <a:latin typeface="AvenirNext"/>
              </a:rPr>
              <a:t>80,000</a:t>
            </a:r>
            <a:r>
              <a:rPr lang="en-US" sz="2400" dirty="0">
                <a:highlight>
                  <a:srgbClr val="FFFFFF"/>
                </a:highlight>
                <a:latin typeface="AvenirNext"/>
              </a:rPr>
              <a:t>  warming pollution</a:t>
            </a:r>
            <a:r>
              <a:rPr lang="en-US" sz="24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AvenirNext"/>
              </a:rPr>
              <a:t>.</a:t>
            </a:r>
            <a:endParaRPr lang="en-IN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079808-B1F7-EACF-1342-2AAF42BB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8" y="1034716"/>
            <a:ext cx="523373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2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E2AA-06D0-9B3C-9DBF-0588535C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417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338" name="Picture 2" descr="Global Warming presentation template ">
            <a:extLst>
              <a:ext uri="{FF2B5EF4-FFF2-40B4-BE49-F238E27FC236}">
                <a16:creationId xmlns:a16="http://schemas.microsoft.com/office/drawing/2014/main" id="{9B5E9CA0-B12F-0AF0-363C-E547CA510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624110"/>
            <a:ext cx="8911687" cy="52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987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218</Words>
  <Application>Microsoft Office PowerPoint</Application>
  <PresentationFormat>Widescreen</PresentationFormat>
  <Paragraphs>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AvenirNext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REDUCE WATER WASTE</vt:lpstr>
      <vt:lpstr>PowerPoint Presentation</vt:lpstr>
      <vt:lpstr>PowerPoint Presentation</vt:lpstr>
      <vt:lpstr>PowerPoint Presentation</vt:lpstr>
      <vt:lpstr>BUY BETTER BULB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Global Warming</dc:title>
  <dc:creator>admin</dc:creator>
  <cp:lastModifiedBy>admin</cp:lastModifiedBy>
  <cp:revision>16</cp:revision>
  <dcterms:created xsi:type="dcterms:W3CDTF">2024-06-13T10:40:15Z</dcterms:created>
  <dcterms:modified xsi:type="dcterms:W3CDTF">2024-06-14T11:57:02Z</dcterms:modified>
</cp:coreProperties>
</file>